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97" r:id="rId6"/>
    <p:sldId id="298" r:id="rId7"/>
    <p:sldId id="299" r:id="rId8"/>
    <p:sldId id="300" r:id="rId9"/>
    <p:sldId id="30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094" autoAdjust="0"/>
    <p:restoredTop sz="99679" autoAdjust="0"/>
  </p:normalViewPr>
  <p:slideViewPr>
    <p:cSldViewPr snapToGrid="0" snapToObjects="1">
      <p:cViewPr varScale="1">
        <p:scale>
          <a:sx n="118" d="100"/>
          <a:sy n="118" d="100"/>
        </p:scale>
        <p:origin x="216" y="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8/1/21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8/1/21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8/1/21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10747"/>
            <a:ext cx="7772400" cy="1500809"/>
          </a:xfrm>
        </p:spPr>
        <p:txBody>
          <a:bodyPr>
            <a:noAutofit/>
          </a:bodyPr>
          <a:lstStyle/>
          <a:p>
            <a:r>
              <a:rPr lang="en-US" sz="6000" dirty="0"/>
              <a:t>Woodland Hills </a:t>
            </a:r>
            <a:br>
              <a:rPr lang="en-US" sz="6000" dirty="0"/>
            </a:br>
            <a:r>
              <a:rPr lang="en-US" sz="6000" dirty="0"/>
              <a:t>Church of Christ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136913"/>
          </a:xfrm>
        </p:spPr>
        <p:txBody>
          <a:bodyPr>
            <a:normAutofit fontScale="92500" lnSpcReduction="20000"/>
          </a:bodyPr>
          <a:lstStyle/>
          <a:p>
            <a:endParaRPr lang="en-US" sz="3600" dirty="0"/>
          </a:p>
          <a:p>
            <a:r>
              <a:rPr lang="en-US" sz="5200" dirty="0"/>
              <a:t>Lesson 5 Q3-4 2021 </a:t>
            </a:r>
          </a:p>
          <a:p>
            <a:r>
              <a:rPr lang="en-US" sz="5200" dirty="0"/>
              <a:t>Luke 5 </a:t>
            </a:r>
          </a:p>
        </p:txBody>
      </p:sp>
    </p:spTree>
    <p:extLst>
      <p:ext uri="{BB962C8B-B14F-4D97-AF65-F5344CB8AC3E}">
        <p14:creationId xmlns:p14="http://schemas.microsoft.com/office/powerpoint/2010/main" val="2156973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EBA64-D83A-A640-81A3-0FAFCF5AF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Ch. 4 – Jesus Rejected at Nazareth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E5EE1-FC55-CA48-AB6F-D12EADCB6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318664" cy="4525963"/>
          </a:xfrm>
        </p:spPr>
        <p:txBody>
          <a:bodyPr>
            <a:normAutofit/>
          </a:bodyPr>
          <a:lstStyle/>
          <a:p>
            <a:r>
              <a:rPr lang="en-US" dirty="0"/>
              <a:t>Elsewhere Jesus praised by all</a:t>
            </a:r>
          </a:p>
          <a:p>
            <a:r>
              <a:rPr lang="en-US" dirty="0"/>
              <a:t>His custom: use synagogue as place of teaching </a:t>
            </a:r>
          </a:p>
          <a:p>
            <a:r>
              <a:rPr lang="en-US" dirty="0"/>
              <a:t>Read from Isaiah 61; announced its fulfillment</a:t>
            </a:r>
          </a:p>
          <a:p>
            <a:r>
              <a:rPr lang="en-US" dirty="0"/>
              <a:t>Audience admitted teaching and good works</a:t>
            </a:r>
          </a:p>
          <a:p>
            <a:r>
              <a:rPr lang="en-US" dirty="0"/>
              <a:t>Familiarity with Jesus stifled their belief</a:t>
            </a:r>
          </a:p>
          <a:p>
            <a:r>
              <a:rPr lang="en-US" dirty="0"/>
              <a:t>Jealousy prevented Jesus being honored</a:t>
            </a:r>
          </a:p>
          <a:p>
            <a:r>
              <a:rPr lang="en-US" dirty="0"/>
              <a:t>They reacted to His rebuke with violent intent </a:t>
            </a:r>
          </a:p>
        </p:txBody>
      </p:sp>
    </p:spTree>
    <p:extLst>
      <p:ext uri="{BB962C8B-B14F-4D97-AF65-F5344CB8AC3E}">
        <p14:creationId xmlns:p14="http://schemas.microsoft.com/office/powerpoint/2010/main" val="247020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19284-43E1-5742-BF15-8326DFDE5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great catch of fish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97A4D-5213-024B-8178-907FEDC15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348870" cy="4525963"/>
          </a:xfrm>
        </p:spPr>
        <p:txBody>
          <a:bodyPr>
            <a:normAutofit/>
          </a:bodyPr>
          <a:lstStyle/>
          <a:p>
            <a:r>
              <a:rPr lang="en-US" dirty="0"/>
              <a:t>Took place after an episode of teaching and at an uncommon time of day for fishing</a:t>
            </a:r>
          </a:p>
          <a:p>
            <a:r>
              <a:rPr lang="en-US" dirty="0"/>
              <a:t>Peter’s willingness to comply was rewarded with a catch exceeding all expectations</a:t>
            </a:r>
          </a:p>
          <a:p>
            <a:r>
              <a:rPr lang="en-US" dirty="0"/>
              <a:t>Peter was deeply impressed, sensing a divine presence that overwhelmed his heart</a:t>
            </a:r>
          </a:p>
          <a:p>
            <a:r>
              <a:rPr lang="en-US" dirty="0"/>
              <a:t>Jesus reveals purpose behind miracle: a picture of great response to future gospel preaching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35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1BBA7-E1E3-054F-A97E-9B697CAE3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healing of the leper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7752F-3C3C-054C-B119-C9591BB2F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99174" cy="4525963"/>
          </a:xfrm>
        </p:spPr>
        <p:txBody>
          <a:bodyPr/>
          <a:lstStyle/>
          <a:p>
            <a:r>
              <a:rPr lang="en-US" dirty="0"/>
              <a:t>Leper was in the last stages of the disease</a:t>
            </a:r>
          </a:p>
          <a:p>
            <a:r>
              <a:rPr lang="en-US" dirty="0"/>
              <a:t>Leper kneeled before, addressed Jesus as Lord </a:t>
            </a:r>
          </a:p>
          <a:p>
            <a:r>
              <a:rPr lang="en-US" dirty="0"/>
              <a:t>Leper’s statement revealed great faith in Jesus’ power, but doubt due to his unworthiness </a:t>
            </a:r>
          </a:p>
          <a:p>
            <a:r>
              <a:rPr lang="en-US" dirty="0"/>
              <a:t>Lord’s answer: an echo of man’s prayer</a:t>
            </a:r>
          </a:p>
          <a:p>
            <a:r>
              <a:rPr lang="en-US" dirty="0"/>
              <a:t>Jesus gave the man two commands </a:t>
            </a:r>
          </a:p>
        </p:txBody>
      </p:sp>
    </p:spTree>
    <p:extLst>
      <p:ext uri="{BB962C8B-B14F-4D97-AF65-F5344CB8AC3E}">
        <p14:creationId xmlns:p14="http://schemas.microsoft.com/office/powerpoint/2010/main" val="72687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CC574-A246-CB41-8451-F6598BAE8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heals a paralytic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1AEA7-997A-944F-AD1D-C035A551E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487" y="1600201"/>
            <a:ext cx="8741228" cy="4525963"/>
          </a:xfrm>
        </p:spPr>
        <p:txBody>
          <a:bodyPr>
            <a:normAutofit/>
          </a:bodyPr>
          <a:lstStyle/>
          <a:p>
            <a:r>
              <a:rPr lang="en-US" dirty="0"/>
              <a:t>Context: the audience; the power of the Lord </a:t>
            </a:r>
          </a:p>
          <a:p>
            <a:r>
              <a:rPr lang="en-US" dirty="0"/>
              <a:t>Urgency of the friends; faith of the paralytic </a:t>
            </a:r>
          </a:p>
          <a:p>
            <a:r>
              <a:rPr lang="en-US" dirty="0"/>
              <a:t>Shocking words of Jesus: sins forgiven</a:t>
            </a:r>
          </a:p>
          <a:p>
            <a:r>
              <a:rPr lang="en-US" dirty="0"/>
              <a:t>Reaction of Pharisees: Jesus is a blasphemer</a:t>
            </a:r>
          </a:p>
          <a:p>
            <a:r>
              <a:rPr lang="en-US" dirty="0"/>
              <a:t>Jesus read their minds, anticipated their reaction </a:t>
            </a:r>
          </a:p>
          <a:p>
            <a:r>
              <a:rPr lang="en-US" dirty="0"/>
              <a:t>Real question: the power of his speech</a:t>
            </a:r>
          </a:p>
          <a:p>
            <a:r>
              <a:rPr lang="en-US" dirty="0"/>
              <a:t>Power displayed revealed Jesus as Son of God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80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9C30E-7E8C-A64A-81F6-BC37D2FED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assembles with sinners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E4257-F272-1F4F-81DA-8BF4D26F4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687" y="1600201"/>
            <a:ext cx="8497955" cy="4525963"/>
          </a:xfrm>
        </p:spPr>
        <p:txBody>
          <a:bodyPr/>
          <a:lstStyle/>
          <a:p>
            <a:r>
              <a:rPr lang="en-US" dirty="0"/>
              <a:t>From Jewish standpoint, a natural question </a:t>
            </a:r>
          </a:p>
          <a:p>
            <a:r>
              <a:rPr lang="en-US" dirty="0"/>
              <a:t>Necessary for Jesus to vindicate himself </a:t>
            </a:r>
          </a:p>
          <a:p>
            <a:r>
              <a:rPr lang="en-US" dirty="0"/>
              <a:t>Two arguments:</a:t>
            </a:r>
          </a:p>
          <a:p>
            <a:pPr lvl="1"/>
            <a:r>
              <a:rPr lang="en-US" dirty="0"/>
              <a:t>Physician required to visit the sick </a:t>
            </a:r>
          </a:p>
          <a:p>
            <a:pPr lvl="1"/>
            <a:r>
              <a:rPr lang="en-US" dirty="0"/>
              <a:t>Came to call sinners to repentance; must go to them</a:t>
            </a:r>
          </a:p>
          <a:p>
            <a:r>
              <a:rPr lang="en-US" dirty="0"/>
              <a:t>Teaching regarding eating and drinking versus fasting: fast when it suits the occasion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1476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959</TotalTime>
  <Words>294</Words>
  <Application>Microsoft Macintosh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Woodland Hills  Church of Christ </vt:lpstr>
      <vt:lpstr>Ch. 4 – Jesus Rejected at Nazareth </vt:lpstr>
      <vt:lpstr>A great catch of fish</vt:lpstr>
      <vt:lpstr>The healing of the leper </vt:lpstr>
      <vt:lpstr>Jesus heals a paralytic </vt:lpstr>
      <vt:lpstr>Jesus assembles with sinners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Jack Wiley</cp:lastModifiedBy>
  <cp:revision>110</cp:revision>
  <dcterms:created xsi:type="dcterms:W3CDTF">2010-04-12T23:12:02Z</dcterms:created>
  <dcterms:modified xsi:type="dcterms:W3CDTF">2021-08-01T10:03:52Z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