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94" autoAdjust="0"/>
    <p:restoredTop sz="99679" autoAdjust="0"/>
  </p:normalViewPr>
  <p:slideViewPr>
    <p:cSldViewPr snapToGrid="0" snapToObjects="1">
      <p:cViewPr varScale="1">
        <p:scale>
          <a:sx n="118" d="100"/>
          <a:sy n="118" d="100"/>
        </p:scale>
        <p:origin x="216" y="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0747"/>
            <a:ext cx="7772400" cy="1500809"/>
          </a:xfrm>
        </p:spPr>
        <p:txBody>
          <a:bodyPr>
            <a:noAutofit/>
          </a:bodyPr>
          <a:lstStyle/>
          <a:p>
            <a:r>
              <a:rPr lang="en-US" sz="6000" dirty="0"/>
              <a:t>Woodland Hills </a:t>
            </a:r>
            <a:br>
              <a:rPr lang="en-US" sz="6000" dirty="0"/>
            </a:br>
            <a:r>
              <a:rPr lang="en-US" sz="6000" dirty="0"/>
              <a:t>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136913"/>
          </a:xfrm>
        </p:spPr>
        <p:txBody>
          <a:bodyPr>
            <a:normAutofit fontScale="92500" lnSpcReduction="20000"/>
          </a:bodyPr>
          <a:lstStyle/>
          <a:p>
            <a:endParaRPr lang="en-US" sz="3600" dirty="0"/>
          </a:p>
          <a:p>
            <a:r>
              <a:rPr lang="en-US" sz="5200" dirty="0"/>
              <a:t>Lesson 2 Q3-4 2021 </a:t>
            </a:r>
          </a:p>
          <a:p>
            <a:r>
              <a:rPr lang="en-US" sz="5200" dirty="0"/>
              <a:t>Luke 2 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5C2F3-E08E-FF49-8D86-72D49B18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79" y="274639"/>
            <a:ext cx="8676860" cy="1143000"/>
          </a:xfrm>
        </p:spPr>
        <p:txBody>
          <a:bodyPr>
            <a:normAutofit/>
          </a:bodyPr>
          <a:lstStyle/>
          <a:p>
            <a:r>
              <a:rPr lang="en-US" dirty="0"/>
              <a:t>Themes of Zachariah’s praise to God?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861EF-1F78-E54B-8FF0-928434412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9" y="1600201"/>
            <a:ext cx="8557590" cy="4525963"/>
          </a:xfrm>
        </p:spPr>
        <p:txBody>
          <a:bodyPr>
            <a:normAutofit/>
          </a:bodyPr>
          <a:lstStyle/>
          <a:p>
            <a:r>
              <a:rPr lang="en-US" dirty="0"/>
              <a:t>Blessed is God, the Redeemer who has raised up a Savior from the house of David </a:t>
            </a:r>
          </a:p>
          <a:p>
            <a:r>
              <a:rPr lang="en-US" dirty="0"/>
              <a:t>As prophesied of old, God provides salvation, mercy, and deliverance </a:t>
            </a:r>
          </a:p>
          <a:p>
            <a:r>
              <a:rPr lang="en-US" dirty="0"/>
              <a:t>God is faithful to protect those serving without fear, in holiness and righteousness </a:t>
            </a:r>
          </a:p>
          <a:p>
            <a:r>
              <a:rPr lang="en-US" dirty="0"/>
              <a:t>John will go before the Lord to prepare His ways, declaring salvation and forgiveness of sins </a:t>
            </a:r>
          </a:p>
        </p:txBody>
      </p:sp>
    </p:spTree>
    <p:extLst>
      <p:ext uri="{BB962C8B-B14F-4D97-AF65-F5344CB8AC3E}">
        <p14:creationId xmlns:p14="http://schemas.microsoft.com/office/powerpoint/2010/main" val="2470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E3215-3F21-904B-86C5-E1B1CB821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Luke reveal about </a:t>
            </a:r>
            <a:br>
              <a:rPr lang="en-US" dirty="0"/>
            </a:br>
            <a:r>
              <a:rPr lang="en-US" dirty="0"/>
              <a:t>John’s early life?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47184-14F8-BC49-8353-756FAE34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was filled with the Spirit from the womb</a:t>
            </a:r>
          </a:p>
          <a:p>
            <a:r>
              <a:rPr lang="en-US" dirty="0"/>
              <a:t>He experienced growth and physical maturity </a:t>
            </a:r>
          </a:p>
          <a:p>
            <a:r>
              <a:rPr lang="en-US" dirty="0"/>
              <a:t>He grew ever stronger in the Spirit </a:t>
            </a:r>
          </a:p>
          <a:p>
            <a:r>
              <a:rPr lang="en-US" dirty="0"/>
              <a:t>He lived in the deserts until his ministry began </a:t>
            </a:r>
          </a:p>
        </p:txBody>
      </p:sp>
    </p:spTree>
    <p:extLst>
      <p:ext uri="{BB962C8B-B14F-4D97-AF65-F5344CB8AC3E}">
        <p14:creationId xmlns:p14="http://schemas.microsoft.com/office/powerpoint/2010/main" val="295117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5CD4E-7F32-6540-A7C5-196E4EAC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was the message from the angels to the shepherds?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F7682-5D3B-B047-9EA0-29E20229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319052" cy="4525963"/>
          </a:xfrm>
        </p:spPr>
        <p:txBody>
          <a:bodyPr>
            <a:normAutofit/>
          </a:bodyPr>
          <a:lstStyle/>
          <a:p>
            <a:r>
              <a:rPr lang="en-US" dirty="0"/>
              <a:t>Fear not, good news of great joy for all people </a:t>
            </a:r>
          </a:p>
          <a:p>
            <a:r>
              <a:rPr lang="en-US" dirty="0"/>
              <a:t>Your Savior, Christ the Lord, has been born </a:t>
            </a:r>
          </a:p>
          <a:p>
            <a:r>
              <a:rPr lang="en-US" dirty="0"/>
              <a:t>Sign = a baby in swaddling cloths in a manger</a:t>
            </a:r>
          </a:p>
          <a:p>
            <a:r>
              <a:rPr lang="en-US" dirty="0"/>
              <a:t>Contextual surroundings:</a:t>
            </a:r>
          </a:p>
          <a:p>
            <a:pPr lvl="1"/>
            <a:r>
              <a:rPr lang="en-US" dirty="0"/>
              <a:t>Glory of the Lord shone around the shepherds</a:t>
            </a:r>
          </a:p>
          <a:p>
            <a:pPr lvl="1"/>
            <a:r>
              <a:rPr lang="en-US" dirty="0"/>
              <a:t>Heavenly host also appeared with these messages:</a:t>
            </a:r>
          </a:p>
          <a:p>
            <a:pPr lvl="2"/>
            <a:r>
              <a:rPr lang="en-US" dirty="0"/>
              <a:t>Glory to God </a:t>
            </a:r>
          </a:p>
          <a:p>
            <a:pPr lvl="2"/>
            <a:r>
              <a:rPr lang="en-US" dirty="0"/>
              <a:t>Peace on earth among men with whom He is pleased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34F7-782E-E944-BBFD-0F54965F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Luke tell us about Simeon?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760E2-D19F-0A49-840F-EDB967C31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man was righteous and devout </a:t>
            </a:r>
          </a:p>
          <a:p>
            <a:r>
              <a:rPr lang="en-US" dirty="0"/>
              <a:t>He was looking for the consolation of Israel </a:t>
            </a:r>
          </a:p>
          <a:p>
            <a:r>
              <a:rPr lang="en-US" dirty="0"/>
              <a:t>Received promise from Holy Spirit that he would see the Lord’s Christ before dying</a:t>
            </a:r>
          </a:p>
          <a:p>
            <a:r>
              <a:rPr lang="en-US" dirty="0"/>
              <a:t>Was a man inspired by the Holy Spirit  </a:t>
            </a:r>
          </a:p>
        </p:txBody>
      </p:sp>
    </p:spTree>
    <p:extLst>
      <p:ext uri="{BB962C8B-B14F-4D97-AF65-F5344CB8AC3E}">
        <p14:creationId xmlns:p14="http://schemas.microsoft.com/office/powerpoint/2010/main" val="106843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62B1-B50A-3D47-A9F5-5D8746088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Simeon’s general prophecy?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6767C-6795-F84E-847F-45E8DC103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8" y="1600201"/>
            <a:ext cx="8438322" cy="4525963"/>
          </a:xfrm>
        </p:spPr>
        <p:txBody>
          <a:bodyPr/>
          <a:lstStyle/>
          <a:p>
            <a:r>
              <a:rPr lang="en-US" dirty="0"/>
              <a:t>Jesus is the Salvation God provides </a:t>
            </a:r>
          </a:p>
          <a:p>
            <a:r>
              <a:rPr lang="en-US" dirty="0"/>
              <a:t>This Salvation has been prepared in the presence of all the peoples </a:t>
            </a:r>
          </a:p>
          <a:p>
            <a:r>
              <a:rPr lang="en-US" dirty="0"/>
              <a:t>Jesus will be a light of revelation to the Gentiles</a:t>
            </a:r>
          </a:p>
          <a:p>
            <a:r>
              <a:rPr lang="en-US" dirty="0"/>
              <a:t>Jesus will be the glory of Israel </a:t>
            </a:r>
          </a:p>
        </p:txBody>
      </p:sp>
    </p:spTree>
    <p:extLst>
      <p:ext uri="{BB962C8B-B14F-4D97-AF65-F5344CB8AC3E}">
        <p14:creationId xmlns:p14="http://schemas.microsoft.com/office/powerpoint/2010/main" val="129595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D9AC-64F6-2B44-B375-2936788D8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Simeon tell Mary?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505C9-DB78-C045-8DE3-2651E07FD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600201"/>
            <a:ext cx="8675915" cy="4525963"/>
          </a:xfrm>
        </p:spPr>
        <p:txBody>
          <a:bodyPr/>
          <a:lstStyle/>
          <a:p>
            <a:r>
              <a:rPr lang="en-US" dirty="0"/>
              <a:t>Jesus is appointed for the fall and rise of many</a:t>
            </a:r>
          </a:p>
          <a:p>
            <a:r>
              <a:rPr lang="en-US" dirty="0"/>
              <a:t>Jesus is appointed for a sign to be opposed</a:t>
            </a:r>
          </a:p>
          <a:p>
            <a:r>
              <a:rPr lang="en-US" dirty="0"/>
              <a:t>This opposition will be as a soul-piercing sword</a:t>
            </a:r>
          </a:p>
          <a:p>
            <a:r>
              <a:rPr lang="en-US" dirty="0"/>
              <a:t>Opposition to Him reveals the thoughts of many</a:t>
            </a:r>
          </a:p>
        </p:txBody>
      </p:sp>
    </p:spTree>
    <p:extLst>
      <p:ext uri="{BB962C8B-B14F-4D97-AF65-F5344CB8AC3E}">
        <p14:creationId xmlns:p14="http://schemas.microsoft.com/office/powerpoint/2010/main" val="381738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3DFE-ACA2-0842-AACF-02D43C449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is Anna and what is her message?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F990-6F87-294E-B666-5C0232DDC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prophetess of the tribe of Asher </a:t>
            </a:r>
          </a:p>
          <a:p>
            <a:r>
              <a:rPr lang="en-US" dirty="0"/>
              <a:t>84 years of age; lived with a husband 7 years </a:t>
            </a:r>
          </a:p>
          <a:p>
            <a:r>
              <a:rPr lang="en-US" dirty="0"/>
              <a:t>Served always in temple; fasting and praying </a:t>
            </a:r>
          </a:p>
          <a:p>
            <a:r>
              <a:rPr lang="en-US" dirty="0"/>
              <a:t>Upon seeing Jesus, gave thanks to God </a:t>
            </a:r>
          </a:p>
          <a:p>
            <a:r>
              <a:rPr lang="en-US" dirty="0"/>
              <a:t>Proclaimed Him as redeemer of Jerusalem </a:t>
            </a:r>
          </a:p>
        </p:txBody>
      </p:sp>
    </p:spTree>
    <p:extLst>
      <p:ext uri="{BB962C8B-B14F-4D97-AF65-F5344CB8AC3E}">
        <p14:creationId xmlns:p14="http://schemas.microsoft.com/office/powerpoint/2010/main" val="291515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64A8E-B0A4-C745-890F-0ADA1009A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Young Jesus at Feast of the Passover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19BC6-40AD-DB46-8637-9C287A729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8" y="1600201"/>
            <a:ext cx="8478078" cy="4525963"/>
          </a:xfrm>
        </p:spPr>
        <p:txBody>
          <a:bodyPr/>
          <a:lstStyle/>
          <a:p>
            <a:r>
              <a:rPr lang="en-US" dirty="0"/>
              <a:t>Annual family pilgrimage to observe the Feast</a:t>
            </a:r>
          </a:p>
          <a:p>
            <a:r>
              <a:rPr lang="en-US" dirty="0"/>
              <a:t>While parents returned home, Jesus stayed </a:t>
            </a:r>
          </a:p>
          <a:p>
            <a:r>
              <a:rPr lang="en-US" dirty="0"/>
              <a:t>Three days later, Jesus found in temple with the teachers, both listening and asking questions </a:t>
            </a:r>
          </a:p>
          <a:p>
            <a:r>
              <a:rPr lang="en-US" dirty="0"/>
              <a:t>His understanding/answers caused amazement</a:t>
            </a:r>
          </a:p>
          <a:p>
            <a:r>
              <a:rPr lang="en-US" dirty="0"/>
              <a:t>Mary questions the choice made by Jesus </a:t>
            </a:r>
          </a:p>
          <a:p>
            <a:r>
              <a:rPr lang="en-US" dirty="0"/>
              <a:t>His answer: I had to be in My Father’s house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9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457</TotalTime>
  <Words>432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Woodland Hills  Church of Christ </vt:lpstr>
      <vt:lpstr>Themes of Zachariah’s praise to God? </vt:lpstr>
      <vt:lpstr>What does Luke reveal about  John’s early life?</vt:lpstr>
      <vt:lpstr>What was the message from the angels to the shepherds?</vt:lpstr>
      <vt:lpstr>What does Luke tell us about Simeon?</vt:lpstr>
      <vt:lpstr>What is Simeon’s general prophecy?</vt:lpstr>
      <vt:lpstr>What does Simeon tell Mary?</vt:lpstr>
      <vt:lpstr>Who is Anna and what is her message? </vt:lpstr>
      <vt:lpstr>Young Jesus at Feast of the Passover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76</cp:revision>
  <dcterms:created xsi:type="dcterms:W3CDTF">2010-04-12T23:12:02Z</dcterms:created>
  <dcterms:modified xsi:type="dcterms:W3CDTF">2021-07-10T23:52:25Z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