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78" autoAdjust="0"/>
    <p:restoredTop sz="99679" autoAdjust="0"/>
  </p:normalViewPr>
  <p:slideViewPr>
    <p:cSldViewPr snapToGrid="0" snapToObjects="1">
      <p:cViewPr varScale="1">
        <p:scale>
          <a:sx n="128" d="100"/>
          <a:sy n="128" d="100"/>
        </p:scale>
        <p:origin x="10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0747"/>
            <a:ext cx="7772400" cy="1500809"/>
          </a:xfrm>
        </p:spPr>
        <p:txBody>
          <a:bodyPr>
            <a:noAutofit/>
          </a:bodyPr>
          <a:lstStyle/>
          <a:p>
            <a:r>
              <a:rPr lang="en-US" sz="6000" dirty="0"/>
              <a:t>Woodland Hills </a:t>
            </a:r>
            <a:br>
              <a:rPr lang="en-US" sz="6000" dirty="0"/>
            </a:br>
            <a:r>
              <a:rPr lang="en-US" sz="6000" dirty="0"/>
              <a:t>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136913"/>
          </a:xfrm>
        </p:spPr>
        <p:txBody>
          <a:bodyPr>
            <a:normAutofit fontScale="92500" lnSpcReduction="20000"/>
          </a:bodyPr>
          <a:lstStyle/>
          <a:p>
            <a:endParaRPr lang="en-US" sz="3600" dirty="0"/>
          </a:p>
          <a:p>
            <a:r>
              <a:rPr lang="en-US" sz="5200" dirty="0"/>
              <a:t>Lesson 1 Q3-4 2021 </a:t>
            </a:r>
          </a:p>
          <a:p>
            <a:r>
              <a:rPr lang="en-US" sz="5200" dirty="0"/>
              <a:t>Luke 1 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5C2F3-E08E-FF49-8D86-72D49B18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79" y="274639"/>
            <a:ext cx="8676860" cy="1143000"/>
          </a:xfrm>
        </p:spPr>
        <p:txBody>
          <a:bodyPr>
            <a:normAutofit/>
          </a:bodyPr>
          <a:lstStyle/>
          <a:p>
            <a:r>
              <a:rPr lang="en-US" dirty="0"/>
              <a:t>Themes of Zachariah’s praise to God?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861EF-1F78-E54B-8FF0-928434412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9" y="1600201"/>
            <a:ext cx="8557590" cy="4525963"/>
          </a:xfrm>
        </p:spPr>
        <p:txBody>
          <a:bodyPr>
            <a:normAutofit/>
          </a:bodyPr>
          <a:lstStyle/>
          <a:p>
            <a:r>
              <a:rPr lang="en-US" dirty="0"/>
              <a:t>Blessed is God, the Redeemer who has raised up a Savior from the house of David </a:t>
            </a:r>
          </a:p>
          <a:p>
            <a:r>
              <a:rPr lang="en-US" dirty="0"/>
              <a:t>As prophesied of old, God provides salvation, mercy, and deliverance </a:t>
            </a:r>
          </a:p>
          <a:p>
            <a:r>
              <a:rPr lang="en-US" dirty="0"/>
              <a:t>God is faithful to protect those serving without fear, in holiness and righteousness </a:t>
            </a:r>
          </a:p>
          <a:p>
            <a:r>
              <a:rPr lang="en-US" dirty="0"/>
              <a:t>John will go before the Lord to prepare His ways, declaring salvation and forgiveness of sins </a:t>
            </a:r>
          </a:p>
        </p:txBody>
      </p:sp>
    </p:spTree>
    <p:extLst>
      <p:ext uri="{BB962C8B-B14F-4D97-AF65-F5344CB8AC3E}">
        <p14:creationId xmlns:p14="http://schemas.microsoft.com/office/powerpoint/2010/main" val="2470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E3215-3F21-904B-86C5-E1B1CB821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Luke reveal about </a:t>
            </a:r>
            <a:br>
              <a:rPr lang="en-US" dirty="0"/>
            </a:br>
            <a:r>
              <a:rPr lang="en-US" dirty="0"/>
              <a:t>John’s early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47184-14F8-BC49-8353-756FAE34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was filled with the Spirit from the womb</a:t>
            </a:r>
          </a:p>
          <a:p>
            <a:r>
              <a:rPr lang="en-US" dirty="0"/>
              <a:t>He experienced growth and physical maturity </a:t>
            </a:r>
          </a:p>
          <a:p>
            <a:r>
              <a:rPr lang="en-US" dirty="0"/>
              <a:t>He grew ever stronger in the Spirit </a:t>
            </a:r>
          </a:p>
          <a:p>
            <a:r>
              <a:rPr lang="en-US" dirty="0"/>
              <a:t>He lived in the deserts until his ministry began </a:t>
            </a:r>
          </a:p>
        </p:txBody>
      </p:sp>
    </p:spTree>
    <p:extLst>
      <p:ext uri="{BB962C8B-B14F-4D97-AF65-F5344CB8AC3E}">
        <p14:creationId xmlns:p14="http://schemas.microsoft.com/office/powerpoint/2010/main" val="29511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D25FD-4312-F641-80D2-611DE258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whom was the gospel account written and for what purpose?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999B-E65C-EC42-A5D8-D8B757B9D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Theophilus, a Greek of high rank </a:t>
            </a:r>
          </a:p>
          <a:p>
            <a:r>
              <a:rPr lang="en-US" dirty="0"/>
              <a:t>To establish – based on careful examination – an orderly account of the things accomplished </a:t>
            </a:r>
          </a:p>
          <a:p>
            <a:r>
              <a:rPr lang="en-US" dirty="0"/>
              <a:t>To know the exact truth regarding what is being taught about Jesus </a:t>
            </a:r>
          </a:p>
        </p:txBody>
      </p:sp>
    </p:spTree>
    <p:extLst>
      <p:ext uri="{BB962C8B-B14F-4D97-AF65-F5344CB8AC3E}">
        <p14:creationId xmlns:p14="http://schemas.microsoft.com/office/powerpoint/2010/main" val="153699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3D2F-A2E5-B845-B7B0-56BAA7BC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Luke reveal about </a:t>
            </a:r>
            <a:br>
              <a:rPr lang="en-US" dirty="0"/>
            </a:br>
            <a:r>
              <a:rPr lang="en-US" dirty="0"/>
              <a:t>Zacharias and Elizabeth?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8C37E-4D59-9947-B758-C13BB1EE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99174" cy="4525963"/>
          </a:xfrm>
        </p:spPr>
        <p:txBody>
          <a:bodyPr/>
          <a:lstStyle/>
          <a:p>
            <a:r>
              <a:rPr lang="en-US" dirty="0"/>
              <a:t>Zacharias was a priest of the order of Abijah </a:t>
            </a:r>
          </a:p>
          <a:p>
            <a:r>
              <a:rPr lang="en-US" dirty="0"/>
              <a:t>Elizabeth was of the daughters of Aaron </a:t>
            </a:r>
          </a:p>
          <a:p>
            <a:r>
              <a:rPr lang="en-US" dirty="0"/>
              <a:t>Righteous, that is, righteous in God’s judgment</a:t>
            </a:r>
          </a:p>
          <a:p>
            <a:r>
              <a:rPr lang="en-US" dirty="0"/>
              <a:t>Blameless as to both moral commandments and to ceremonial laws </a:t>
            </a:r>
          </a:p>
          <a:p>
            <a:r>
              <a:rPr lang="en-US" dirty="0"/>
              <a:t>Advanced in age and childless  </a:t>
            </a:r>
          </a:p>
        </p:txBody>
      </p:sp>
    </p:spTree>
    <p:extLst>
      <p:ext uri="{BB962C8B-B14F-4D97-AF65-F5344CB8AC3E}">
        <p14:creationId xmlns:p14="http://schemas.microsoft.com/office/powerpoint/2010/main" val="129271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0472-7826-464C-9DF7-D651A105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Gabriel say about the child to be born of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9CE46-0B63-DD4E-9D4C-C0CBF42FB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birth is an answer to prayer</a:t>
            </a:r>
          </a:p>
          <a:p>
            <a:r>
              <a:rPr lang="en-US" dirty="0"/>
              <a:t>His name will be John and he will be to you a source of joy and gladness; many will rejoice </a:t>
            </a:r>
          </a:p>
          <a:p>
            <a:r>
              <a:rPr lang="en-US" dirty="0"/>
              <a:t>He will be great in the sight of the Lord </a:t>
            </a:r>
          </a:p>
          <a:p>
            <a:r>
              <a:rPr lang="en-US" dirty="0"/>
              <a:t>He will be filled with the Holy Spirit </a:t>
            </a:r>
          </a:p>
          <a:p>
            <a:r>
              <a:rPr lang="en-US" dirty="0"/>
              <a:t>He will turn many of Israel to the Lord </a:t>
            </a:r>
          </a:p>
          <a:p>
            <a:r>
              <a:rPr lang="en-US" dirty="0"/>
              <a:t>In the spirit of Elijah, he is a forerunner to the Messiah, to make a people ready for the Lord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0367-5A30-284E-B1B5-EACB6457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Zacharias receive Gabriel’s  message and to what result?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4E0C5-028E-7D45-A0CC-358BB8183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this is the first appearance of an angel in 400 years; Zacharias was told to fear not</a:t>
            </a:r>
          </a:p>
          <a:p>
            <a:r>
              <a:rPr lang="en-US" dirty="0"/>
              <a:t>Nevertheless, he asks for a sign </a:t>
            </a:r>
          </a:p>
          <a:p>
            <a:r>
              <a:rPr lang="en-US" dirty="0"/>
              <a:t>Note: Gabriel is one who stands in the presence of God and was sent to speak to him</a:t>
            </a:r>
          </a:p>
          <a:p>
            <a:r>
              <a:rPr lang="en-US" dirty="0"/>
              <a:t>Because of his unbelief, Zacharias will be silent until the prophecy is fulfilled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7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6DCF-6F49-FC40-B089-B3EA77E6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What is revealed about and to Mary?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B4480-7656-1441-AC13-9640088C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virgin, engaged to Joseph, of David’s family </a:t>
            </a:r>
          </a:p>
          <a:p>
            <a:r>
              <a:rPr lang="en-US" dirty="0"/>
              <a:t>She is favored of God; the Lord is with her</a:t>
            </a:r>
          </a:p>
          <a:p>
            <a:r>
              <a:rPr lang="en-US" dirty="0"/>
              <a:t>She will conceive and bear a son named Jesus</a:t>
            </a:r>
          </a:p>
          <a:p>
            <a:r>
              <a:rPr lang="en-US" dirty="0"/>
              <a:t>He will be the Son of the Most High and God will give him the throne of His father David </a:t>
            </a:r>
          </a:p>
          <a:p>
            <a:r>
              <a:rPr lang="en-US" dirty="0"/>
              <a:t>He will reign eternally over the house of Jacob</a:t>
            </a:r>
          </a:p>
        </p:txBody>
      </p:sp>
    </p:spTree>
    <p:extLst>
      <p:ext uri="{BB962C8B-B14F-4D97-AF65-F5344CB8AC3E}">
        <p14:creationId xmlns:p14="http://schemas.microsoft.com/office/powerpoint/2010/main" val="38409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E425-22B3-814F-ADF2-6CB155F4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the reactions of Zacharias </a:t>
            </a:r>
            <a:br>
              <a:rPr lang="en-US" dirty="0"/>
            </a:br>
            <a:r>
              <a:rPr lang="en-US" dirty="0"/>
              <a:t>and Mary compare?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D94C8-6406-1F4F-A1AD-8C1BDF593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question of Zacharias shows disbelief </a:t>
            </a:r>
          </a:p>
          <a:p>
            <a:r>
              <a:rPr lang="en-US" dirty="0"/>
              <a:t>He was an aged priest in the holy place of the temple, in the atmosphere of sacred incense </a:t>
            </a:r>
          </a:p>
          <a:p>
            <a:r>
              <a:rPr lang="en-US" dirty="0"/>
              <a:t>The question of Mary indicates surprise </a:t>
            </a:r>
          </a:p>
          <a:p>
            <a:r>
              <a:rPr lang="en-US" dirty="0"/>
              <a:t>She was in a remote village, going about her humble duties</a:t>
            </a:r>
          </a:p>
          <a:p>
            <a:r>
              <a:rPr lang="en-US" dirty="0"/>
              <a:t>Mary shows a more ready faith in the far more startling message than her aged relative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F45C-97D2-8F41-9668-2291FCD7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the scene of Mary’s greeting of Elizabeth produce?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3B6FC-DFBB-6344-A066-D1CFF9F9E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Excited joy from the baby in Elizabeth’s  womb  </a:t>
            </a:r>
          </a:p>
          <a:p>
            <a:r>
              <a:rPr lang="en-US" dirty="0"/>
              <a:t>Elizabeth filled with the Holy Spirit </a:t>
            </a:r>
          </a:p>
          <a:p>
            <a:r>
              <a:rPr lang="en-US" dirty="0"/>
              <a:t>A blessing on both Mary and her child</a:t>
            </a:r>
          </a:p>
          <a:p>
            <a:r>
              <a:rPr lang="en-US" dirty="0"/>
              <a:t>A prophecy of Jesus as Messiah </a:t>
            </a:r>
          </a:p>
          <a:p>
            <a:r>
              <a:rPr lang="en-US" dirty="0"/>
              <a:t>Affirmation of Mary’s faith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2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AE1D-25AA-EE49-B37C-4C2C1BA4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Themes of Mary’s praise to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A4341-76EE-0B42-9774-1813137D4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exalting of the Lord and a rejoicing in God</a:t>
            </a:r>
          </a:p>
          <a:p>
            <a:r>
              <a:rPr lang="en-US" dirty="0"/>
              <a:t>Adoration of God for His blessing from on high</a:t>
            </a:r>
          </a:p>
          <a:p>
            <a:r>
              <a:rPr lang="en-US" dirty="0"/>
              <a:t>God glorified for His mercy toward the humble </a:t>
            </a:r>
          </a:p>
          <a:p>
            <a:r>
              <a:rPr lang="en-US" dirty="0"/>
              <a:t>The strength of God revealed as He rejects the proud, mighty and rich who expect a reward </a:t>
            </a:r>
          </a:p>
          <a:p>
            <a:r>
              <a:rPr lang="en-US" dirty="0"/>
              <a:t>God keeps his covenants with Israel forever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395</TotalTime>
  <Words>618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Woodland Hills  Church of Christ </vt:lpstr>
      <vt:lpstr>For whom was the gospel account written and for what purpose? </vt:lpstr>
      <vt:lpstr>What does Luke reveal about  Zacharias and Elizabeth?</vt:lpstr>
      <vt:lpstr>What does Gabriel say about the child to be born of them?</vt:lpstr>
      <vt:lpstr>How does Zacharias receive Gabriel’s  message and to what result?</vt:lpstr>
      <vt:lpstr>What is revealed about and to Mary?</vt:lpstr>
      <vt:lpstr>How do the reactions of Zacharias  and Mary compare? </vt:lpstr>
      <vt:lpstr>What does the scene of Mary’s greeting of Elizabeth produce? </vt:lpstr>
      <vt:lpstr>Themes of Mary’s praise to God?</vt:lpstr>
      <vt:lpstr>Themes of Zachariah’s praise to God? </vt:lpstr>
      <vt:lpstr>What does Luke reveal about  John’s early life?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69</cp:revision>
  <dcterms:created xsi:type="dcterms:W3CDTF">2010-04-12T23:12:02Z</dcterms:created>
  <dcterms:modified xsi:type="dcterms:W3CDTF">2021-07-04T09:27:22Z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