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</p:sldMasterIdLst>
  <p:notesMasterIdLst>
    <p:notesMasterId r:id="rId13"/>
  </p:notesMasterIdLst>
  <p:sldIdLst>
    <p:sldId id="256" r:id="rId5"/>
    <p:sldId id="280" r:id="rId6"/>
    <p:sldId id="294" r:id="rId7"/>
    <p:sldId id="295" r:id="rId8"/>
    <p:sldId id="298" r:id="rId9"/>
    <p:sldId id="299" r:id="rId10"/>
    <p:sldId id="300" r:id="rId11"/>
    <p:sldId id="30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99679" autoAdjust="0"/>
  </p:normalViewPr>
  <p:slideViewPr>
    <p:cSldViewPr snapToGrid="0" snapToObjects="1">
      <p:cViewPr varScale="1">
        <p:scale>
          <a:sx n="128" d="100"/>
          <a:sy n="128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5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706BE-E973-FC49-BBF7-4B2AA1AF9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F7E78-D8A5-6040-9418-03D51EF05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2CCCA-8692-B545-B39B-E1ABF9BEE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156C4-23D4-F049-AFD9-A98E543C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16BAB-9BBA-5742-A237-2FEDCA10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2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CB67-9106-224D-9CE6-4D591FF92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F146D-C23A-7740-8201-C22404D1A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504B1-CAF0-9C4E-9A68-3AB7E053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C7701-F497-664F-98C0-164D3317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9863D-450B-E54D-B069-AB8EF1A6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3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9B5A74-596F-F54F-951B-157155F4E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DAC7E-5C6D-834F-917C-28325E1AE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863D5-982E-A54F-8ADE-68DD936EC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48A5C-1E8C-4E4F-ABA6-BAC7B3F4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CDD90-CE11-BA4B-9224-287969D63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7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FC4EB-4E89-3A4D-BE97-01F7F6A2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A5151-8F07-054A-AD9A-7B9A04B31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56E78-C8A2-D14E-98E2-F08BFEBBF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EC3B1-E4F3-3B45-A855-C29A8BBC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723A0-D7D6-7549-B4E0-A3B2B1B3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8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A2C0-F352-B04B-82A7-753835FF9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68BDA-B274-C14C-A753-32089E7F2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707F4-0014-DD4C-8332-DC29B055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DCFF4-1DF3-6047-BF20-3A0077482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E85D-9C42-4A4D-9ED2-5CDB3EFDA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5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8BA69-FF82-EF42-8553-75D2040E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90A41-C5EA-244C-B2FE-D8A6D2907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DBEBF-0FD4-FC46-AF12-6F9F25489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C10D2-C120-8546-AF44-8CA08B94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3BBDB-9164-0147-A10A-20830341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BD14B-737E-BC49-8798-375AA6717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8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8B6F-2729-1A4C-8A7A-649D53A1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19731-B48D-5C4C-9878-5CBD0859D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99D08-FBC4-294C-B95B-2A47F7421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A993EB-4581-8949-8B6A-50093F341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940D20-0AF8-2E47-ABE2-4065A3E486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406110-A344-C843-B6C5-DC1EBD9A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069676-C1D1-A44C-AC60-48199D222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E7E52D-3459-E347-99D8-884CCB3D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3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69D2F-CB1A-B841-80F0-9AF58C79F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A0206C-CE60-BC4F-A54D-62D13D4F9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12564-F6B2-1441-B5D7-0D63A6B7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10662-48C2-8842-88E9-499C1E3B4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4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4D4FF-A9D9-AF4D-BF87-C298E6D83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6EA47B-456B-BD49-BE94-5CD27144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E2178-B583-3746-9F9B-9FA183E2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C40F6-DED4-F946-A585-DBDC9A5D3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D4DEE-78AD-7E43-8EB5-00561D47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199B5-1DAA-1D43-A0DE-E69A309AF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D5A13-185A-674C-B7AA-BC245A209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8D6D6-0AC8-CE45-A1CC-F9433CE9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8F485-A5AB-6649-B260-27173B1D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8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BD18-5D1E-F144-9A8D-6B740134B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DE9BF-266F-6545-9150-5897D7376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07651-908F-EF4A-94C8-8E879ABDB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8F15E-E491-5742-A78A-13C0694A2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716CE-939A-2B4C-B1ED-F885A9F7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6FC84-374D-0746-BEA2-621833F3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7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0BC0E5-1B3F-9F4B-92D7-83E4449E1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50138-48B1-7F42-87BC-C319D571A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8EB72-1EA8-C347-971B-D7656311A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C1EB6-DE87-7348-8F82-4B19E5BF1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34D78-6730-2748-9D21-33FB3CB95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1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50" y="1122363"/>
            <a:ext cx="7710616" cy="2157550"/>
          </a:xfrm>
        </p:spPr>
        <p:txBody>
          <a:bodyPr/>
          <a:lstStyle/>
          <a:p>
            <a:r>
              <a:rPr lang="en-US" b="1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03588"/>
            <a:ext cx="6858000" cy="125421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j-lt"/>
              </a:rPr>
              <a:t>I &amp; II Timothy and Titus </a:t>
            </a:r>
          </a:p>
          <a:p>
            <a:r>
              <a:rPr lang="en-US" sz="2800" b="1" dirty="0">
                <a:latin typeface="+mj-lt"/>
              </a:rPr>
              <a:t>Lesson 12 Q1 2020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CAE-4513-DE4C-8AA0-A6DD727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sz="4000" b="1" dirty="0"/>
              <a:t>Main Themes of the 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74D3-1606-4644-B724-B2764DA14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300" dirty="0"/>
              <a:t>“</a:t>
            </a:r>
            <a:r>
              <a:rPr lang="en-US" sz="6300" i="1" dirty="0"/>
              <a:t>Set in order what remains and appoint elders in every city</a:t>
            </a:r>
            <a:r>
              <a:rPr lang="en-US" sz="6300" dirty="0"/>
              <a:t>” </a:t>
            </a:r>
          </a:p>
          <a:p>
            <a:pPr marL="0" indent="0">
              <a:buNone/>
            </a:pPr>
            <a:endParaRPr lang="en-US" sz="4600" dirty="0"/>
          </a:p>
          <a:p>
            <a:pPr marL="0" indent="0">
              <a:buNone/>
            </a:pPr>
            <a:endParaRPr lang="en-US" dirty="0"/>
          </a:p>
          <a:p>
            <a:r>
              <a:rPr lang="en-US" sz="6300" dirty="0"/>
              <a:t>“</a:t>
            </a:r>
            <a:r>
              <a:rPr lang="en-US" sz="6300" i="1" dirty="0"/>
              <a:t>Speak the things which are fitting for sound doctrine</a:t>
            </a:r>
            <a:r>
              <a:rPr lang="en-US" sz="6300" dirty="0"/>
              <a:t>” as the means of positive instruction and to guard against or combat false teaching</a:t>
            </a:r>
          </a:p>
          <a:p>
            <a:pPr marL="0" indent="0">
              <a:buNone/>
            </a:pPr>
            <a:r>
              <a:rPr lang="en-US" sz="46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6300" dirty="0"/>
              <a:t>“</a:t>
            </a:r>
            <a:r>
              <a:rPr lang="en-US" sz="6300" i="1" dirty="0"/>
              <a:t>In all things show yourself to be an example of good deeds,</a:t>
            </a:r>
            <a:r>
              <a:rPr lang="en-US" sz="6300" dirty="0"/>
              <a:t>” pure in doctrine, sound in speech, giving the opponent no grounds for accusation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B63B-67C4-3A4E-AA33-30F98388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</a:t>
            </a:r>
            <a:r>
              <a:rPr lang="en-US" sz="4000" b="1" dirty="0"/>
              <a:t>Outline of Titus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228F-21D7-A248-BBD3-A52C1AE09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41" y="1825625"/>
            <a:ext cx="8229600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Speak sound doctrine, with authority, and with no acceptance of disregard: 1 + 15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God’s standards for older and younger men, older and younger women, bondslaves: 2-10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Consequences and instruction from God’s grace re: sensible living and the blessed hope: 11-14</a:t>
            </a:r>
          </a:p>
        </p:txBody>
      </p:sp>
    </p:spTree>
    <p:extLst>
      <p:ext uri="{BB962C8B-B14F-4D97-AF65-F5344CB8AC3E}">
        <p14:creationId xmlns:p14="http://schemas.microsoft.com/office/powerpoint/2010/main" val="116497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397B-2E12-FA4D-B857-1D408A96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	   Essential Truths from Titus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F29BC-091B-0F4E-937B-D64A65930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870" y="1825625"/>
            <a:ext cx="8448260" cy="4351338"/>
          </a:xfrm>
        </p:spPr>
        <p:txBody>
          <a:bodyPr/>
          <a:lstStyle/>
          <a:p>
            <a:r>
              <a:rPr lang="en-US" sz="3200" dirty="0"/>
              <a:t>God has expectations for the behavior of His   people; they have responsibilities to Him and  before their fellow man (general truth)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 good servant is to preach sound doctrine (1)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Older men are to be thoughtful and considerate, and sound in the faith (2) </a:t>
            </a:r>
          </a:p>
        </p:txBody>
      </p:sp>
    </p:spTree>
    <p:extLst>
      <p:ext uri="{BB962C8B-B14F-4D97-AF65-F5344CB8AC3E}">
        <p14:creationId xmlns:p14="http://schemas.microsoft.com/office/powerpoint/2010/main" val="51571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AB3C-2A29-1F43-B522-4B8310E6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Essential Truths from Titus 2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1AF9F-CBB3-DE4D-BEFA-98E40429C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Older women are to be reverent, speak and act with good judgment, and be teachers of the next generation (3-4)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Younger women are honor the word of God by loving and respecting their husbands, loving their children, and being thoughtful, kind and attentive to their homes (4-5)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44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3C16-F67F-AA4B-BD92-E360EF28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Essential Truths from Titus 2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8AFBE-5921-5744-A96E-D4244D97A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Younger men are to live sensible and dignified lives, set good examples in speech and actions, and be pure in doctrine (6-8)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Bondslaves are to serve obediently, honestly, and well, reflecting always the influence of God’s word in their lives (9-10) </a:t>
            </a:r>
          </a:p>
        </p:txBody>
      </p:sp>
    </p:spTree>
    <p:extLst>
      <p:ext uri="{BB962C8B-B14F-4D97-AF65-F5344CB8AC3E}">
        <p14:creationId xmlns:p14="http://schemas.microsoft.com/office/powerpoint/2010/main" val="396338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A846C-E18A-E748-A2DB-72F2D40A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Essential Truths from Titus 2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0623B-D536-D24F-989D-12F8ABB46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God’s grace brings salvation to all men; it also instructs us re: how to live before Him and mankind, bearing in mind the hope and glory of our Savior, Jesus Christ (11-13)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Christ Jesus sacrificed Himself in order to redeem His people from their sins and to purify them for good works (12-14)</a:t>
            </a:r>
          </a:p>
        </p:txBody>
      </p:sp>
    </p:spTree>
    <p:extLst>
      <p:ext uri="{BB962C8B-B14F-4D97-AF65-F5344CB8AC3E}">
        <p14:creationId xmlns:p14="http://schemas.microsoft.com/office/powerpoint/2010/main" val="127798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80A9-A9FD-5F48-B6CE-5DD57B7F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Essential Truths from Titus 2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2C398-CD13-6647-AF69-63197D3BE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good servant will teach God’s word with authority, ensuring respect for sound doctrine from all within the church (15) </a:t>
            </a:r>
          </a:p>
          <a:p>
            <a:endParaRPr lang="en-US" sz="3200" dirty="0"/>
          </a:p>
          <a:p>
            <a:r>
              <a:rPr lang="en-US" sz="3200" dirty="0"/>
              <a:t>The sub-standard behavior of Christians can bring dishonor to the word of God </a:t>
            </a:r>
            <a:r>
              <a:rPr lang="en-US" sz="3200"/>
              <a:t>(5, 8, 10)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011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</TotalTime>
  <Words>454</Words>
  <Application>Microsoft Macintosh PowerPoint</Application>
  <PresentationFormat>On-screen Show (4:3)</PresentationFormat>
  <Paragraphs>51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Woodland Hills Church of Christ </vt:lpstr>
      <vt:lpstr>  Main Themes of the Book </vt:lpstr>
      <vt:lpstr>   Outline of Titus 2</vt:lpstr>
      <vt:lpstr>    Essential Truths from Titus 2 </vt:lpstr>
      <vt:lpstr> Essential Truths from Titus 2 (cont’d) </vt:lpstr>
      <vt:lpstr> Essential Truths from Titus 2 (cont’d) </vt:lpstr>
      <vt:lpstr> Essential Truths from Titus 2 (cont’d) </vt:lpstr>
      <vt:lpstr> Essential Truths from Titus 2 (cont’d)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138</cp:revision>
  <cp:lastPrinted>2020-01-19T12:30:15Z</cp:lastPrinted>
  <dcterms:created xsi:type="dcterms:W3CDTF">2010-04-12T23:12:02Z</dcterms:created>
  <dcterms:modified xsi:type="dcterms:W3CDTF">2020-04-01T14:34:25Z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