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" userId="932fd457f10999c9" providerId="LiveId" clId="{8C1AC80B-2AD4-44EF-A5A4-752AFC81D17D}"/>
    <pc:docChg chg="custSel addSld delSld modSld sldOrd">
      <pc:chgData name="Tim" userId="932fd457f10999c9" providerId="LiveId" clId="{8C1AC80B-2AD4-44EF-A5A4-752AFC81D17D}" dt="2020-04-15T15:51:28.306" v="75" actId="20577"/>
      <pc:docMkLst>
        <pc:docMk/>
      </pc:docMkLst>
      <pc:sldChg chg="ord">
        <pc:chgData name="Tim" userId="932fd457f10999c9" providerId="LiveId" clId="{8C1AC80B-2AD4-44EF-A5A4-752AFC81D17D}" dt="2020-04-15T15:48:36.250" v="34"/>
        <pc:sldMkLst>
          <pc:docMk/>
          <pc:sldMk cId="1897065428" sldId="258"/>
        </pc:sldMkLst>
      </pc:sldChg>
      <pc:sldChg chg="add del">
        <pc:chgData name="Tim" userId="932fd457f10999c9" providerId="LiveId" clId="{8C1AC80B-2AD4-44EF-A5A4-752AFC81D17D}" dt="2020-04-15T15:44:24.170" v="1" actId="2696"/>
        <pc:sldMkLst>
          <pc:docMk/>
          <pc:sldMk cId="1539369782" sldId="259"/>
        </pc:sldMkLst>
      </pc:sldChg>
      <pc:sldChg chg="modSp new mod">
        <pc:chgData name="Tim" userId="932fd457f10999c9" providerId="LiveId" clId="{8C1AC80B-2AD4-44EF-A5A4-752AFC81D17D}" dt="2020-04-15T15:51:14.554" v="67" actId="20577"/>
        <pc:sldMkLst>
          <pc:docMk/>
          <pc:sldMk cId="3098089144" sldId="259"/>
        </pc:sldMkLst>
        <pc:spChg chg="mod">
          <ac:chgData name="Tim" userId="932fd457f10999c9" providerId="LiveId" clId="{8C1AC80B-2AD4-44EF-A5A4-752AFC81D17D}" dt="2020-04-15T15:51:14.554" v="67" actId="20577"/>
          <ac:spMkLst>
            <pc:docMk/>
            <pc:sldMk cId="3098089144" sldId="259"/>
            <ac:spMk id="2" creationId="{C555FD8B-1480-4B29-81C8-11E894B44971}"/>
          </ac:spMkLst>
        </pc:spChg>
        <pc:spChg chg="mod">
          <ac:chgData name="Tim" userId="932fd457f10999c9" providerId="LiveId" clId="{8C1AC80B-2AD4-44EF-A5A4-752AFC81D17D}" dt="2020-04-15T15:49:23.610" v="37" actId="27636"/>
          <ac:spMkLst>
            <pc:docMk/>
            <pc:sldMk cId="3098089144" sldId="259"/>
            <ac:spMk id="3" creationId="{179D3724-5279-4C5B-BECC-E7C4141376D8}"/>
          </ac:spMkLst>
        </pc:spChg>
      </pc:sldChg>
      <pc:sldChg chg="modSp new mod">
        <pc:chgData name="Tim" userId="932fd457f10999c9" providerId="LiveId" clId="{8C1AC80B-2AD4-44EF-A5A4-752AFC81D17D}" dt="2020-04-15T15:51:28.306" v="75" actId="20577"/>
        <pc:sldMkLst>
          <pc:docMk/>
          <pc:sldMk cId="1944027838" sldId="260"/>
        </pc:sldMkLst>
        <pc:spChg chg="mod">
          <ac:chgData name="Tim" userId="932fd457f10999c9" providerId="LiveId" clId="{8C1AC80B-2AD4-44EF-A5A4-752AFC81D17D}" dt="2020-04-15T15:51:28.306" v="75" actId="20577"/>
          <ac:spMkLst>
            <pc:docMk/>
            <pc:sldMk cId="1944027838" sldId="260"/>
            <ac:spMk id="2" creationId="{F128572D-D178-4922-94C6-C6E622BB2673}"/>
          </ac:spMkLst>
        </pc:spChg>
        <pc:spChg chg="mod">
          <ac:chgData name="Tim" userId="932fd457f10999c9" providerId="LiveId" clId="{8C1AC80B-2AD4-44EF-A5A4-752AFC81D17D}" dt="2020-04-15T15:49:31.579" v="39" actId="27636"/>
          <ac:spMkLst>
            <pc:docMk/>
            <pc:sldMk cId="1944027838" sldId="260"/>
            <ac:spMk id="3" creationId="{5799C6A2-96EA-4346-A5C5-A80F11152C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3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1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4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1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0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5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24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3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5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4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0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gateway.com/passage/?search=Romans+8%3A14-25&amp;version=NASB#fen-NASB-28132b" TargetMode="External"/><Relationship Id="rId2" Type="http://schemas.openxmlformats.org/officeDocument/2006/relationships/hyperlink" Target="https://www.biblegateway.com/passage/?search=Romans+8%3A14-25&amp;version=NASB#fen-NASB-28132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omans+8%3A14-25&amp;version=NASB#fen-NASB-28137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2F2568-7F15-4580-9D00-2D9F06140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640080"/>
            <a:ext cx="6894576" cy="2457626"/>
          </a:xfrm>
        </p:spPr>
        <p:txBody>
          <a:bodyPr anchor="b"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Remember the HOPE that comes from Who We are, the Children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B6B79-0F9E-4BC8-B4D4-7CCCF189C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4636008"/>
            <a:ext cx="6894576" cy="1572768"/>
          </a:xfrm>
        </p:spPr>
        <p:txBody>
          <a:bodyPr>
            <a:noAutofit/>
          </a:bodyPr>
          <a:lstStyle/>
          <a:p>
            <a:r>
              <a:rPr lang="en-US" sz="9600" dirty="0"/>
              <a:t>Romans 8:14-25</a:t>
            </a: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B4307042-66BD-4F80-9CB5-20CF2DCEAF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623" r="15135" b="-1"/>
          <a:stretch/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641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B727B"/>
          </a:solidFill>
          <a:ln w="38100" cap="rnd">
            <a:solidFill>
              <a:srgbClr val="EB727B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FD8B-1480-4B29-81C8-11E894B4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Romans 8:14-19 (NAS)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D3724-5279-4C5B-BECC-E7C414137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all who are being led by the Spirit of God, these are sons of God.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you have not received a spirit of slavery 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hlinkClick r:id="rId2" tooltip="See footnote a"/>
              </a:rPr>
              <a:t>a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leading to fear again, but you have received 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hlinkClick r:id="rId3" tooltip="See footnote b"/>
              </a:rPr>
              <a:t>b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spirit of adoption as sons by which we cry out, “Abba! Father!”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Spirit Himself testifies with our spirit that we are children of God,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if children, heirs also, heirs of God and fellow heirs with Christ, if indeed we suffer with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so that we may also be glorified with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Him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 consider that the sufferings of this present time are not worthy to be compared with the glory that is to be revealed to us.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the anxious longing of the creation waits eagerly for the revealing of the sons of God.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08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572D-D178-4922-94C6-C6E622BB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panose="030F0702030302020204" pitchFamily="66" charset="0"/>
                <a:cs typeface="Arial" panose="020B0604020202020204" pitchFamily="34" charset="0"/>
              </a:rPr>
              <a:t>Romans 8:20-25 (NAS)</a:t>
            </a:r>
            <a:endParaRPr lang="en-US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9C6A2-96EA-4346-A5C5-A80F11152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the creation was subjected to futility, not willingly, but because of Him who subjected it, 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  <a:hlinkClick r:id="rId2" tooltip="See footnote c"/>
              </a:rPr>
              <a:t>c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hope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the creation itself also will be set free from its slavery to corruption into the freedom of the glory of the children of God.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we know that the whole creation groans and suffers the pains of childbirth together until now.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23 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not only this, but also we ourselves, having the first fruits of the Spirit, even we ourselves groan within ourselves, waiting eagerly for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adoption as sons, the redemption of our body.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24 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in hope we have been saved, but hope that is seen is not hope; for who hopes for what he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already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sees? </a:t>
            </a:r>
            <a:r>
              <a:rPr lang="en-US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25 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But if we hope for what we do not see, with perseverance we wait eagerly for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27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AB10A-25A2-4BC2-97A5-13C8271A6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Essential Truths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D1A7-0E60-4C33-8940-F826DC92C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God’s Children know Him as Father.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Glory with the Father comes through Suffering.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Mankind Suffers with Futility and Corruption.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God’s Children have the First fruits of the Spirit.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God’s Children are Saved in Hope.</a:t>
            </a:r>
          </a:p>
        </p:txBody>
      </p:sp>
    </p:spTree>
    <p:extLst>
      <p:ext uri="{BB962C8B-B14F-4D97-AF65-F5344CB8AC3E}">
        <p14:creationId xmlns:p14="http://schemas.microsoft.com/office/powerpoint/2010/main" val="189706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ketchyVTI">
  <a:themeElements>
    <a:clrScheme name="AnalogousFromLightSeedRightStep">
      <a:dk1>
        <a:srgbClr val="000000"/>
      </a:dk1>
      <a:lt1>
        <a:srgbClr val="FFFFFF"/>
      </a:lt1>
      <a:dk2>
        <a:srgbClr val="413A24"/>
      </a:dk2>
      <a:lt2>
        <a:srgbClr val="E2E8E8"/>
      </a:lt2>
      <a:accent1>
        <a:srgbClr val="EB727B"/>
      </a:accent1>
      <a:accent2>
        <a:srgbClr val="E68553"/>
      </a:accent2>
      <a:accent3>
        <a:srgbClr val="BFA140"/>
      </a:accent3>
      <a:accent4>
        <a:srgbClr val="99AC3E"/>
      </a:accent4>
      <a:accent5>
        <a:srgbClr val="73B347"/>
      </a:accent5>
      <a:accent6>
        <a:srgbClr val="37BC38"/>
      </a:accent6>
      <a:hlink>
        <a:srgbClr val="568E8A"/>
      </a:hlink>
      <a:folHlink>
        <a:srgbClr val="848484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Modern Love</vt:lpstr>
      <vt:lpstr>The Hand</vt:lpstr>
      <vt:lpstr>SketchyVTI</vt:lpstr>
      <vt:lpstr>Remember the HOPE that comes from Who We are, the Children of God</vt:lpstr>
      <vt:lpstr>Romans 8:14-19 (NAS)</vt:lpstr>
      <vt:lpstr>Romans 8:20-25 (NAS)</vt:lpstr>
      <vt:lpstr>Essential Truths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the HOPE that comes from Who We are, the Children of God</dc:title>
  <dc:creator>Tim</dc:creator>
  <cp:lastModifiedBy>Tim</cp:lastModifiedBy>
  <cp:revision>4</cp:revision>
  <dcterms:created xsi:type="dcterms:W3CDTF">2020-04-15T15:13:37Z</dcterms:created>
  <dcterms:modified xsi:type="dcterms:W3CDTF">2020-04-15T15:51:37Z</dcterms:modified>
</cp:coreProperties>
</file>