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3"/>
  </p:notesMasterIdLst>
  <p:sldIdLst>
    <p:sldId id="256" r:id="rId5"/>
    <p:sldId id="268" r:id="rId6"/>
    <p:sldId id="263" r:id="rId7"/>
    <p:sldId id="265" r:id="rId8"/>
    <p:sldId id="266" r:id="rId9"/>
    <p:sldId id="269" r:id="rId10"/>
    <p:sldId id="273" r:id="rId11"/>
    <p:sldId id="279" r:id="rId12"/>
    <p:sldId id="278" r:id="rId13"/>
    <p:sldId id="281" r:id="rId14"/>
    <p:sldId id="290" r:id="rId15"/>
    <p:sldId id="301" r:id="rId16"/>
    <p:sldId id="302" r:id="rId17"/>
    <p:sldId id="297" r:id="rId18"/>
    <p:sldId id="296" r:id="rId19"/>
    <p:sldId id="300" r:id="rId20"/>
    <p:sldId id="267" r:id="rId21"/>
    <p:sldId id="30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41" autoAdjust="0"/>
    <p:restoredTop sz="99679" autoAdjust="0"/>
  </p:normalViewPr>
  <p:slideViewPr>
    <p:cSldViewPr snapToGrid="0" snapToObjects="1">
      <p:cViewPr varScale="1">
        <p:scale>
          <a:sx n="109" d="100"/>
          <a:sy n="109" d="100"/>
        </p:scale>
        <p:origin x="1016" y="19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8CB4F-E08C-DE4D-AE61-5A59CC141A97}" type="datetimeFigureOut">
              <a:rPr lang="en-US" smtClean="0"/>
              <a:t>12/22/19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70BBA-C916-DA40-8017-50EEF2EB1D4A}" type="slidenum">
              <a:rPr lang="en-US" smtClean="0"/>
              <a:t>‹#›</a:t>
            </a:fld>
            <a:endParaRPr lang="en-US"/>
          </a:p>
        </p:txBody>
      </p:sp>
    </p:spTree>
    <p:extLst>
      <p:ext uri="{BB962C8B-B14F-4D97-AF65-F5344CB8AC3E}">
        <p14:creationId xmlns:p14="http://schemas.microsoft.com/office/powerpoint/2010/main" val="54789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8</a:t>
            </a:fld>
            <a:endParaRPr lang="en-US"/>
          </a:p>
        </p:txBody>
      </p:sp>
    </p:spTree>
    <p:extLst>
      <p:ext uri="{BB962C8B-B14F-4D97-AF65-F5344CB8AC3E}">
        <p14:creationId xmlns:p14="http://schemas.microsoft.com/office/powerpoint/2010/main" val="235776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9</a:t>
            </a:fld>
            <a:endParaRPr lang="en-US"/>
          </a:p>
        </p:txBody>
      </p:sp>
    </p:spTree>
    <p:extLst>
      <p:ext uri="{BB962C8B-B14F-4D97-AF65-F5344CB8AC3E}">
        <p14:creationId xmlns:p14="http://schemas.microsoft.com/office/powerpoint/2010/main" val="2116558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10</a:t>
            </a:fld>
            <a:endParaRPr lang="en-US"/>
          </a:p>
        </p:txBody>
      </p:sp>
    </p:spTree>
    <p:extLst>
      <p:ext uri="{BB962C8B-B14F-4D97-AF65-F5344CB8AC3E}">
        <p14:creationId xmlns:p14="http://schemas.microsoft.com/office/powerpoint/2010/main" val="199961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14</a:t>
            </a:fld>
            <a:endParaRPr lang="en-US"/>
          </a:p>
        </p:txBody>
      </p:sp>
    </p:spTree>
    <p:extLst>
      <p:ext uri="{BB962C8B-B14F-4D97-AF65-F5344CB8AC3E}">
        <p14:creationId xmlns:p14="http://schemas.microsoft.com/office/powerpoint/2010/main" val="1675637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15</a:t>
            </a:fld>
            <a:endParaRPr lang="en-US"/>
          </a:p>
        </p:txBody>
      </p:sp>
    </p:spTree>
    <p:extLst>
      <p:ext uri="{BB962C8B-B14F-4D97-AF65-F5344CB8AC3E}">
        <p14:creationId xmlns:p14="http://schemas.microsoft.com/office/powerpoint/2010/main" val="31353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12/22/19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12/22/19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12/22/19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12/22/19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12/22/19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12/22/19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13 Q4 2019</a:t>
            </a:r>
          </a:p>
        </p:txBody>
      </p:sp>
    </p:spTree>
    <p:extLst>
      <p:ext uri="{BB962C8B-B14F-4D97-AF65-F5344CB8AC3E}">
        <p14:creationId xmlns:p14="http://schemas.microsoft.com/office/powerpoint/2010/main" val="2156973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F556-67C6-A843-BCD5-85F07D8ACA65}"/>
              </a:ext>
            </a:extLst>
          </p:cNvPr>
          <p:cNvSpPr>
            <a:spLocks noGrp="1"/>
          </p:cNvSpPr>
          <p:nvPr>
            <p:ph type="title"/>
          </p:nvPr>
        </p:nvSpPr>
        <p:spPr/>
        <p:txBody>
          <a:bodyPr/>
          <a:lstStyle/>
          <a:p>
            <a:r>
              <a:rPr lang="en-US" dirty="0"/>
              <a:t>Honor One Another </a:t>
            </a:r>
          </a:p>
        </p:txBody>
      </p:sp>
      <p:sp>
        <p:nvSpPr>
          <p:cNvPr id="3" name="Content Placeholder 2">
            <a:extLst>
              <a:ext uri="{FF2B5EF4-FFF2-40B4-BE49-F238E27FC236}">
                <a16:creationId xmlns:a16="http://schemas.microsoft.com/office/drawing/2014/main" id="{8A3F21E1-5640-2C40-8FA9-84051510A60D}"/>
              </a:ext>
            </a:extLst>
          </p:cNvPr>
          <p:cNvSpPr>
            <a:spLocks noGrp="1"/>
          </p:cNvSpPr>
          <p:nvPr>
            <p:ph idx="1"/>
          </p:nvPr>
        </p:nvSpPr>
        <p:spPr/>
        <p:txBody>
          <a:bodyPr>
            <a:normAutofit/>
          </a:bodyPr>
          <a:lstStyle/>
          <a:p>
            <a:r>
              <a:rPr lang="en-US" dirty="0"/>
              <a:t>God – I Timothy 1:17; I Cor. 10:31</a:t>
            </a:r>
          </a:p>
          <a:p>
            <a:pPr marL="0" indent="0">
              <a:buNone/>
            </a:pPr>
            <a:endParaRPr lang="en-US" dirty="0"/>
          </a:p>
          <a:p>
            <a:r>
              <a:rPr lang="en-US" dirty="0"/>
              <a:t>Jesus – John 5:22-23</a:t>
            </a:r>
          </a:p>
          <a:p>
            <a:pPr lvl="1"/>
            <a:r>
              <a:rPr lang="en-US" dirty="0"/>
              <a:t>Matthew 7:21</a:t>
            </a:r>
          </a:p>
          <a:p>
            <a:pPr lvl="1"/>
            <a:r>
              <a:rPr lang="en-US" dirty="0"/>
              <a:t>Hebrews 5:9</a:t>
            </a:r>
          </a:p>
          <a:p>
            <a:pPr lvl="1"/>
            <a:r>
              <a:rPr lang="en-US" dirty="0"/>
              <a:t>John 12:48</a:t>
            </a:r>
          </a:p>
          <a:p>
            <a:endParaRPr lang="en-US" dirty="0"/>
          </a:p>
          <a:p>
            <a:r>
              <a:rPr lang="en-US" b="1" dirty="0"/>
              <a:t>One Another – Romans 12:10</a:t>
            </a:r>
            <a:r>
              <a:rPr lang="en-US" dirty="0"/>
              <a:t>; I Cor. 12:22-26</a:t>
            </a:r>
          </a:p>
          <a:p>
            <a:endParaRPr lang="en-US" dirty="0"/>
          </a:p>
          <a:p>
            <a:pPr marL="0" indent="0">
              <a:buNone/>
            </a:pPr>
            <a:endParaRPr lang="en-US" dirty="0"/>
          </a:p>
        </p:txBody>
      </p:sp>
    </p:spTree>
    <p:extLst>
      <p:ext uri="{BB962C8B-B14F-4D97-AF65-F5344CB8AC3E}">
        <p14:creationId xmlns:p14="http://schemas.microsoft.com/office/powerpoint/2010/main" val="167848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CD8E-8849-6742-8EC2-D9C77ADDB25F}"/>
              </a:ext>
            </a:extLst>
          </p:cNvPr>
          <p:cNvSpPr>
            <a:spLocks noGrp="1"/>
          </p:cNvSpPr>
          <p:nvPr>
            <p:ph type="title"/>
          </p:nvPr>
        </p:nvSpPr>
        <p:spPr/>
        <p:txBody>
          <a:bodyPr>
            <a:normAutofit fontScale="90000"/>
          </a:bodyPr>
          <a:lstStyle/>
          <a:p>
            <a:br>
              <a:rPr lang="en-US" dirty="0"/>
            </a:br>
            <a:r>
              <a:rPr lang="en-US" sz="4900" dirty="0"/>
              <a:t>Forgive One Another  </a:t>
            </a:r>
            <a:br>
              <a:rPr lang="en-US" dirty="0"/>
            </a:br>
            <a:endParaRPr lang="en-US" dirty="0"/>
          </a:p>
        </p:txBody>
      </p:sp>
      <p:sp>
        <p:nvSpPr>
          <p:cNvPr id="3" name="Content Placeholder 2">
            <a:extLst>
              <a:ext uri="{FF2B5EF4-FFF2-40B4-BE49-F238E27FC236}">
                <a16:creationId xmlns:a16="http://schemas.microsoft.com/office/drawing/2014/main" id="{6287C5E6-5300-9F42-858D-CCF61895B86A}"/>
              </a:ext>
            </a:extLst>
          </p:cNvPr>
          <p:cNvSpPr>
            <a:spLocks noGrp="1"/>
          </p:cNvSpPr>
          <p:nvPr>
            <p:ph idx="1"/>
          </p:nvPr>
        </p:nvSpPr>
        <p:spPr/>
        <p:txBody>
          <a:bodyPr>
            <a:normAutofit fontScale="92500" lnSpcReduction="20000"/>
          </a:bodyPr>
          <a:lstStyle/>
          <a:p>
            <a:r>
              <a:rPr lang="en-US" dirty="0"/>
              <a:t>Matthew 6:14-15</a:t>
            </a:r>
          </a:p>
          <a:p>
            <a:pPr marL="0" indent="0">
              <a:buNone/>
            </a:pPr>
            <a:endParaRPr lang="en-US" dirty="0"/>
          </a:p>
          <a:p>
            <a:r>
              <a:rPr lang="en-US" dirty="0"/>
              <a:t>Mark 11:25-26</a:t>
            </a:r>
          </a:p>
          <a:p>
            <a:endParaRPr lang="en-US" dirty="0"/>
          </a:p>
          <a:p>
            <a:r>
              <a:rPr lang="en-US" b="1" dirty="0"/>
              <a:t>Colossians 3:12-14</a:t>
            </a:r>
          </a:p>
          <a:p>
            <a:pPr marL="0" indent="0">
              <a:buNone/>
            </a:pPr>
            <a:endParaRPr lang="en-US" dirty="0"/>
          </a:p>
          <a:p>
            <a:r>
              <a:rPr lang="en-US" dirty="0"/>
              <a:t>Matthew 5:23-24</a:t>
            </a:r>
          </a:p>
          <a:p>
            <a:pPr marL="0" indent="0">
              <a:buNone/>
            </a:pPr>
            <a:endParaRPr lang="en-US" dirty="0"/>
          </a:p>
          <a:p>
            <a:r>
              <a:rPr lang="en-US" dirty="0"/>
              <a:t>Ephesians 4:31-32</a:t>
            </a:r>
          </a:p>
        </p:txBody>
      </p:sp>
    </p:spTree>
    <p:extLst>
      <p:ext uri="{BB962C8B-B14F-4D97-AF65-F5344CB8AC3E}">
        <p14:creationId xmlns:p14="http://schemas.microsoft.com/office/powerpoint/2010/main" val="2388167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BB601-A220-AA4E-A10E-9EBA094EB77D}"/>
              </a:ext>
            </a:extLst>
          </p:cNvPr>
          <p:cNvSpPr>
            <a:spLocks noGrp="1"/>
          </p:cNvSpPr>
          <p:nvPr>
            <p:ph type="title"/>
          </p:nvPr>
        </p:nvSpPr>
        <p:spPr/>
        <p:txBody>
          <a:bodyPr/>
          <a:lstStyle/>
          <a:p>
            <a:r>
              <a:rPr lang="en-US" dirty="0"/>
              <a:t>Be Hospitable to One Another</a:t>
            </a:r>
          </a:p>
        </p:txBody>
      </p:sp>
      <p:sp>
        <p:nvSpPr>
          <p:cNvPr id="3" name="Content Placeholder 2">
            <a:extLst>
              <a:ext uri="{FF2B5EF4-FFF2-40B4-BE49-F238E27FC236}">
                <a16:creationId xmlns:a16="http://schemas.microsoft.com/office/drawing/2014/main" id="{DAE7B7D5-4190-6C49-A52E-DF449DC654C0}"/>
              </a:ext>
            </a:extLst>
          </p:cNvPr>
          <p:cNvSpPr>
            <a:spLocks noGrp="1"/>
          </p:cNvSpPr>
          <p:nvPr>
            <p:ph idx="1"/>
          </p:nvPr>
        </p:nvSpPr>
        <p:spPr/>
        <p:txBody>
          <a:bodyPr/>
          <a:lstStyle/>
          <a:p>
            <a:r>
              <a:rPr lang="en-US" b="1" dirty="0"/>
              <a:t>I Peter 4:9</a:t>
            </a:r>
          </a:p>
          <a:p>
            <a:endParaRPr lang="en-US" dirty="0"/>
          </a:p>
          <a:p>
            <a:r>
              <a:rPr lang="en-US" dirty="0"/>
              <a:t>Hebrews 13:1-2</a:t>
            </a:r>
          </a:p>
          <a:p>
            <a:endParaRPr lang="en-US" dirty="0"/>
          </a:p>
          <a:p>
            <a:r>
              <a:rPr lang="en-US" dirty="0"/>
              <a:t>Romans 12:13</a:t>
            </a:r>
          </a:p>
        </p:txBody>
      </p:sp>
    </p:spTree>
    <p:extLst>
      <p:ext uri="{BB962C8B-B14F-4D97-AF65-F5344CB8AC3E}">
        <p14:creationId xmlns:p14="http://schemas.microsoft.com/office/powerpoint/2010/main" val="1954305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599A-9C72-8641-9E86-525B8596E379}"/>
              </a:ext>
            </a:extLst>
          </p:cNvPr>
          <p:cNvSpPr>
            <a:spLocks noGrp="1"/>
          </p:cNvSpPr>
          <p:nvPr>
            <p:ph type="title"/>
          </p:nvPr>
        </p:nvSpPr>
        <p:spPr/>
        <p:txBody>
          <a:bodyPr/>
          <a:lstStyle/>
          <a:p>
            <a:r>
              <a:rPr lang="en-US" dirty="0"/>
              <a:t>Do Not Speak Against One Another</a:t>
            </a:r>
          </a:p>
        </p:txBody>
      </p:sp>
      <p:sp>
        <p:nvSpPr>
          <p:cNvPr id="3" name="Content Placeholder 2">
            <a:extLst>
              <a:ext uri="{FF2B5EF4-FFF2-40B4-BE49-F238E27FC236}">
                <a16:creationId xmlns:a16="http://schemas.microsoft.com/office/drawing/2014/main" id="{B3052977-F224-6A46-AD8E-A45C06445BCF}"/>
              </a:ext>
            </a:extLst>
          </p:cNvPr>
          <p:cNvSpPr>
            <a:spLocks noGrp="1"/>
          </p:cNvSpPr>
          <p:nvPr>
            <p:ph idx="1"/>
          </p:nvPr>
        </p:nvSpPr>
        <p:spPr/>
        <p:txBody>
          <a:bodyPr/>
          <a:lstStyle/>
          <a:p>
            <a:r>
              <a:rPr lang="en-US" dirty="0"/>
              <a:t>Matthew 12: 34-37</a:t>
            </a:r>
          </a:p>
          <a:p>
            <a:endParaRPr lang="en-US" dirty="0"/>
          </a:p>
          <a:p>
            <a:r>
              <a:rPr lang="en-US" dirty="0"/>
              <a:t>James 4:11</a:t>
            </a:r>
          </a:p>
          <a:p>
            <a:endParaRPr lang="en-US" dirty="0"/>
          </a:p>
          <a:p>
            <a:r>
              <a:rPr lang="en-US" b="1" dirty="0"/>
              <a:t>James 5:9</a:t>
            </a:r>
          </a:p>
          <a:p>
            <a:endParaRPr lang="en-US" dirty="0"/>
          </a:p>
          <a:p>
            <a:r>
              <a:rPr lang="en-US" dirty="0"/>
              <a:t>I Timothy 5:19-21</a:t>
            </a:r>
          </a:p>
          <a:p>
            <a:endParaRPr lang="en-US" dirty="0"/>
          </a:p>
          <a:p>
            <a:endParaRPr lang="en-US" dirty="0"/>
          </a:p>
        </p:txBody>
      </p:sp>
    </p:spTree>
    <p:extLst>
      <p:ext uri="{BB962C8B-B14F-4D97-AF65-F5344CB8AC3E}">
        <p14:creationId xmlns:p14="http://schemas.microsoft.com/office/powerpoint/2010/main" val="167118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90DE2-E16F-144A-B7C6-FCE69A5C7A41}"/>
              </a:ext>
            </a:extLst>
          </p:cNvPr>
          <p:cNvSpPr>
            <a:spLocks noGrp="1"/>
          </p:cNvSpPr>
          <p:nvPr>
            <p:ph type="title"/>
          </p:nvPr>
        </p:nvSpPr>
        <p:spPr>
          <a:xfrm>
            <a:off x="152399" y="274639"/>
            <a:ext cx="8827477" cy="1143000"/>
          </a:xfrm>
        </p:spPr>
        <p:txBody>
          <a:bodyPr>
            <a:normAutofit/>
          </a:bodyPr>
          <a:lstStyle/>
          <a:p>
            <a:r>
              <a:rPr lang="en-US" dirty="0"/>
              <a:t>Accept One Another </a:t>
            </a:r>
          </a:p>
        </p:txBody>
      </p:sp>
      <p:sp>
        <p:nvSpPr>
          <p:cNvPr id="3" name="Content Placeholder 2">
            <a:extLst>
              <a:ext uri="{FF2B5EF4-FFF2-40B4-BE49-F238E27FC236}">
                <a16:creationId xmlns:a16="http://schemas.microsoft.com/office/drawing/2014/main" id="{69C9E53E-99EA-A944-9F85-0668A70A56F0}"/>
              </a:ext>
            </a:extLst>
          </p:cNvPr>
          <p:cNvSpPr>
            <a:spLocks noGrp="1"/>
          </p:cNvSpPr>
          <p:nvPr>
            <p:ph idx="1"/>
          </p:nvPr>
        </p:nvSpPr>
        <p:spPr/>
        <p:txBody>
          <a:bodyPr/>
          <a:lstStyle/>
          <a:p>
            <a:r>
              <a:rPr lang="en-US" dirty="0"/>
              <a:t>Romans 12:10</a:t>
            </a:r>
          </a:p>
          <a:p>
            <a:pPr marL="0" indent="0">
              <a:buNone/>
            </a:pPr>
            <a:endParaRPr lang="en-US" dirty="0"/>
          </a:p>
          <a:p>
            <a:r>
              <a:rPr lang="en-US" b="1" dirty="0"/>
              <a:t>Philippians 2:3-4</a:t>
            </a:r>
          </a:p>
          <a:p>
            <a:pPr marL="0" indent="0">
              <a:buNone/>
            </a:pPr>
            <a:endParaRPr lang="en-US" dirty="0"/>
          </a:p>
          <a:p>
            <a:r>
              <a:rPr lang="en-US" dirty="0"/>
              <a:t>Ephesians 1:3-6 </a:t>
            </a:r>
          </a:p>
        </p:txBody>
      </p:sp>
    </p:spTree>
    <p:extLst>
      <p:ext uri="{BB962C8B-B14F-4D97-AF65-F5344CB8AC3E}">
        <p14:creationId xmlns:p14="http://schemas.microsoft.com/office/powerpoint/2010/main" val="504975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30C5D-53DE-524D-8B0C-9CB5579FE08A}"/>
              </a:ext>
            </a:extLst>
          </p:cNvPr>
          <p:cNvSpPr>
            <a:spLocks noGrp="1"/>
          </p:cNvSpPr>
          <p:nvPr>
            <p:ph type="title"/>
          </p:nvPr>
        </p:nvSpPr>
        <p:spPr/>
        <p:txBody>
          <a:bodyPr>
            <a:normAutofit/>
          </a:bodyPr>
          <a:lstStyle/>
          <a:p>
            <a:r>
              <a:rPr lang="en-US" dirty="0"/>
              <a:t>Be at Peace with One Another  </a:t>
            </a:r>
          </a:p>
        </p:txBody>
      </p:sp>
      <p:sp>
        <p:nvSpPr>
          <p:cNvPr id="3" name="Content Placeholder 2">
            <a:extLst>
              <a:ext uri="{FF2B5EF4-FFF2-40B4-BE49-F238E27FC236}">
                <a16:creationId xmlns:a16="http://schemas.microsoft.com/office/drawing/2014/main" id="{0641FE74-911C-4A43-98C0-B6124BEC0BD5}"/>
              </a:ext>
            </a:extLst>
          </p:cNvPr>
          <p:cNvSpPr>
            <a:spLocks noGrp="1"/>
          </p:cNvSpPr>
          <p:nvPr>
            <p:ph idx="1"/>
          </p:nvPr>
        </p:nvSpPr>
        <p:spPr/>
        <p:txBody>
          <a:bodyPr>
            <a:noAutofit/>
          </a:bodyPr>
          <a:lstStyle/>
          <a:p>
            <a:r>
              <a:rPr lang="en-US" b="1" dirty="0"/>
              <a:t>I Corinthians 1:10</a:t>
            </a:r>
          </a:p>
          <a:p>
            <a:endParaRPr lang="en-US" dirty="0"/>
          </a:p>
          <a:p>
            <a:r>
              <a:rPr lang="en-US" dirty="0"/>
              <a:t>I Corinthians 3:1-9 </a:t>
            </a:r>
          </a:p>
          <a:p>
            <a:pPr marL="0" indent="0">
              <a:buNone/>
            </a:pPr>
            <a:endParaRPr lang="en-US" dirty="0"/>
          </a:p>
          <a:p>
            <a:r>
              <a:rPr lang="en-US" dirty="0"/>
              <a:t>I Thessalonians 5:12-13</a:t>
            </a:r>
          </a:p>
          <a:p>
            <a:pPr marL="0" indent="0">
              <a:buNone/>
            </a:pPr>
            <a:endParaRPr lang="en-US" dirty="0"/>
          </a:p>
          <a:p>
            <a:r>
              <a:rPr lang="en-US" dirty="0"/>
              <a:t>Ephesians 4:1-3</a:t>
            </a:r>
          </a:p>
          <a:p>
            <a:pPr marL="0" indent="0">
              <a:buNone/>
            </a:pPr>
            <a:endParaRPr lang="en-US" sz="3000" dirty="0"/>
          </a:p>
        </p:txBody>
      </p:sp>
    </p:spTree>
    <p:extLst>
      <p:ext uri="{BB962C8B-B14F-4D97-AF65-F5344CB8AC3E}">
        <p14:creationId xmlns:p14="http://schemas.microsoft.com/office/powerpoint/2010/main" val="280527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44AD-9FC2-D547-A8E7-FABDAAD49050}"/>
              </a:ext>
            </a:extLst>
          </p:cNvPr>
          <p:cNvSpPr>
            <a:spLocks noGrp="1"/>
          </p:cNvSpPr>
          <p:nvPr>
            <p:ph type="title"/>
          </p:nvPr>
        </p:nvSpPr>
        <p:spPr/>
        <p:txBody>
          <a:bodyPr/>
          <a:lstStyle/>
          <a:p>
            <a:r>
              <a:rPr lang="en-US" dirty="0"/>
              <a:t>Love One Another </a:t>
            </a:r>
          </a:p>
        </p:txBody>
      </p:sp>
      <p:sp>
        <p:nvSpPr>
          <p:cNvPr id="3" name="Content Placeholder 2">
            <a:extLst>
              <a:ext uri="{FF2B5EF4-FFF2-40B4-BE49-F238E27FC236}">
                <a16:creationId xmlns:a16="http://schemas.microsoft.com/office/drawing/2014/main" id="{E592877E-CF28-D544-B2E0-D7090FC7DD85}"/>
              </a:ext>
            </a:extLst>
          </p:cNvPr>
          <p:cNvSpPr>
            <a:spLocks noGrp="1"/>
          </p:cNvSpPr>
          <p:nvPr>
            <p:ph idx="1"/>
          </p:nvPr>
        </p:nvSpPr>
        <p:spPr/>
        <p:txBody>
          <a:bodyPr>
            <a:normAutofit/>
          </a:bodyPr>
          <a:lstStyle/>
          <a:p>
            <a:r>
              <a:rPr lang="en-US" sz="3000" dirty="0"/>
              <a:t>I Corinthians 13:4-8</a:t>
            </a:r>
          </a:p>
          <a:p>
            <a:pPr marL="0" indent="0">
              <a:buNone/>
            </a:pPr>
            <a:endParaRPr lang="en-US" sz="3000" dirty="0"/>
          </a:p>
          <a:p>
            <a:r>
              <a:rPr lang="en-US" sz="3000" b="1" dirty="0"/>
              <a:t>I John 3:16-18</a:t>
            </a:r>
          </a:p>
          <a:p>
            <a:pPr marL="0" indent="0">
              <a:buNone/>
            </a:pPr>
            <a:endParaRPr lang="en-US" sz="3000" dirty="0"/>
          </a:p>
          <a:p>
            <a:r>
              <a:rPr lang="en-US" sz="3000" dirty="0"/>
              <a:t>Romans 12:9-10</a:t>
            </a:r>
          </a:p>
          <a:p>
            <a:pPr marL="0" indent="0">
              <a:buNone/>
            </a:pPr>
            <a:endParaRPr lang="en-US" sz="3000" dirty="0"/>
          </a:p>
          <a:p>
            <a:r>
              <a:rPr lang="en-US" sz="3000" dirty="0"/>
              <a:t>I Peter 1:22</a:t>
            </a:r>
          </a:p>
          <a:p>
            <a:pPr marL="0" indent="0">
              <a:buNone/>
            </a:pPr>
            <a:endParaRPr lang="en-US" sz="3000" dirty="0"/>
          </a:p>
          <a:p>
            <a:pPr marL="0" indent="0">
              <a:buNone/>
            </a:pPr>
            <a:endParaRPr lang="en-US" sz="3000"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9996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40F0-D8FB-1B4A-A08D-E664B7F309CB}"/>
              </a:ext>
            </a:extLst>
          </p:cNvPr>
          <p:cNvSpPr>
            <a:spLocks noGrp="1"/>
          </p:cNvSpPr>
          <p:nvPr>
            <p:ph type="title"/>
          </p:nvPr>
        </p:nvSpPr>
        <p:spPr/>
        <p:txBody>
          <a:bodyPr/>
          <a:lstStyle/>
          <a:p>
            <a:r>
              <a:rPr lang="en-US" dirty="0"/>
              <a:t>Concluding Thought</a:t>
            </a:r>
          </a:p>
        </p:txBody>
      </p:sp>
      <p:sp>
        <p:nvSpPr>
          <p:cNvPr id="3" name="Content Placeholder 2">
            <a:extLst>
              <a:ext uri="{FF2B5EF4-FFF2-40B4-BE49-F238E27FC236}">
                <a16:creationId xmlns:a16="http://schemas.microsoft.com/office/drawing/2014/main" id="{6D12413E-7F31-2546-9434-2E23AC3950E6}"/>
              </a:ext>
            </a:extLst>
          </p:cNvPr>
          <p:cNvSpPr>
            <a:spLocks noGrp="1"/>
          </p:cNvSpPr>
          <p:nvPr>
            <p:ph idx="1"/>
          </p:nvPr>
        </p:nvSpPr>
        <p:spPr>
          <a:xfrm>
            <a:off x="344384" y="1600201"/>
            <a:ext cx="8431481" cy="4525963"/>
          </a:xfrm>
        </p:spPr>
        <p:txBody>
          <a:bodyPr/>
          <a:lstStyle/>
          <a:p>
            <a:pPr marL="0" indent="0">
              <a:buNone/>
            </a:pPr>
            <a:r>
              <a:rPr lang="en-US" dirty="0"/>
              <a:t>“…</a:t>
            </a:r>
            <a:r>
              <a:rPr lang="en-US" i="1" dirty="0"/>
              <a:t>but speaking truth in love, we are to grow up in all aspects into Him who is the head, even Christ, from whom the whole body, being fitted and held together by what every joint supplies, according to the proper working of each individual part, causes the growth of the body for the building up of itself in love</a:t>
            </a:r>
            <a:r>
              <a:rPr lang="en-US" dirty="0"/>
              <a:t>.” – Ephesians 4:15-16</a:t>
            </a:r>
          </a:p>
        </p:txBody>
      </p:sp>
    </p:spTree>
    <p:extLst>
      <p:ext uri="{BB962C8B-B14F-4D97-AF65-F5344CB8AC3E}">
        <p14:creationId xmlns:p14="http://schemas.microsoft.com/office/powerpoint/2010/main" val="33684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EDC3-B1FC-1C4E-AB6C-8676CA4EA118}"/>
              </a:ext>
            </a:extLst>
          </p:cNvPr>
          <p:cNvSpPr>
            <a:spLocks noGrp="1"/>
          </p:cNvSpPr>
          <p:nvPr>
            <p:ph type="title"/>
          </p:nvPr>
        </p:nvSpPr>
        <p:spPr/>
        <p:txBody>
          <a:bodyPr/>
          <a:lstStyle/>
          <a:p>
            <a:r>
              <a:rPr lang="en-US" dirty="0"/>
              <a:t>Applications </a:t>
            </a:r>
          </a:p>
        </p:txBody>
      </p:sp>
      <p:sp>
        <p:nvSpPr>
          <p:cNvPr id="3" name="Content Placeholder 2">
            <a:extLst>
              <a:ext uri="{FF2B5EF4-FFF2-40B4-BE49-F238E27FC236}">
                <a16:creationId xmlns:a16="http://schemas.microsoft.com/office/drawing/2014/main" id="{2D6545C8-006A-5349-BDD6-6AAC70E6C2B7}"/>
              </a:ext>
            </a:extLst>
          </p:cNvPr>
          <p:cNvSpPr>
            <a:spLocks noGrp="1"/>
          </p:cNvSpPr>
          <p:nvPr>
            <p:ph idx="1"/>
          </p:nvPr>
        </p:nvSpPr>
        <p:spPr>
          <a:xfrm>
            <a:off x="1008186" y="1600201"/>
            <a:ext cx="7315200" cy="4525963"/>
          </a:xfrm>
        </p:spPr>
        <p:txBody>
          <a:bodyPr/>
          <a:lstStyle/>
          <a:p>
            <a:pPr marL="0" indent="0">
              <a:buNone/>
            </a:pPr>
            <a:endParaRPr lang="en-US" dirty="0"/>
          </a:p>
          <a:p>
            <a:pPr marL="0" indent="0">
              <a:buNone/>
            </a:pPr>
            <a:endParaRPr lang="en-US" dirty="0"/>
          </a:p>
          <a:p>
            <a:pPr marL="0" indent="0">
              <a:buNone/>
            </a:pPr>
            <a:r>
              <a:rPr lang="en-US" sz="4400" dirty="0"/>
              <a:t> 	  What Have We Learned  	About Our Responsibilities 	         	        One to Another?       </a:t>
            </a:r>
          </a:p>
        </p:txBody>
      </p:sp>
    </p:spTree>
    <p:extLst>
      <p:ext uri="{BB962C8B-B14F-4D97-AF65-F5344CB8AC3E}">
        <p14:creationId xmlns:p14="http://schemas.microsoft.com/office/powerpoint/2010/main" val="419381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D5D7-5A9A-C94D-B2FA-B8A867F00DBF}"/>
              </a:ext>
            </a:extLst>
          </p:cNvPr>
          <p:cNvSpPr>
            <a:spLocks noGrp="1"/>
          </p:cNvSpPr>
          <p:nvPr>
            <p:ph type="title"/>
          </p:nvPr>
        </p:nvSpPr>
        <p:spPr/>
        <p:txBody>
          <a:bodyPr>
            <a:normAutofit/>
          </a:bodyPr>
          <a:lstStyle/>
          <a:p>
            <a:r>
              <a:rPr lang="en-US" dirty="0"/>
              <a:t>One Another: The Starting Point </a:t>
            </a:r>
          </a:p>
        </p:txBody>
      </p:sp>
      <p:sp>
        <p:nvSpPr>
          <p:cNvPr id="3" name="Content Placeholder 2">
            <a:extLst>
              <a:ext uri="{FF2B5EF4-FFF2-40B4-BE49-F238E27FC236}">
                <a16:creationId xmlns:a16="http://schemas.microsoft.com/office/drawing/2014/main" id="{3FF69017-3B70-DC48-9C2E-3807A72D1F51}"/>
              </a:ext>
            </a:extLst>
          </p:cNvPr>
          <p:cNvSpPr>
            <a:spLocks noGrp="1"/>
          </p:cNvSpPr>
          <p:nvPr>
            <p:ph idx="1"/>
          </p:nvPr>
        </p:nvSpPr>
        <p:spPr/>
        <p:txBody>
          <a:bodyPr/>
          <a:lstStyle/>
          <a:p>
            <a:r>
              <a:rPr lang="en-US" dirty="0"/>
              <a:t>Ten Commandments - Exodus 20:1-17</a:t>
            </a:r>
          </a:p>
          <a:p>
            <a:endParaRPr lang="en-US" dirty="0"/>
          </a:p>
          <a:p>
            <a:r>
              <a:rPr lang="en-US" b="1" dirty="0"/>
              <a:t>Two Greatest Commandments - Mt. 22:36-40</a:t>
            </a:r>
          </a:p>
          <a:p>
            <a:pPr marL="0" indent="0">
              <a:buNone/>
            </a:pPr>
            <a:endParaRPr lang="en-US" dirty="0"/>
          </a:p>
          <a:p>
            <a:r>
              <a:rPr lang="en-US" dirty="0"/>
              <a:t>“Golden Rule” - Mt. 7:12 </a:t>
            </a:r>
          </a:p>
        </p:txBody>
      </p:sp>
    </p:spTree>
    <p:extLst>
      <p:ext uri="{BB962C8B-B14F-4D97-AF65-F5344CB8AC3E}">
        <p14:creationId xmlns:p14="http://schemas.microsoft.com/office/powerpoint/2010/main" val="206785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12907-731B-FB4D-AE29-BC5179B6D30B}"/>
              </a:ext>
            </a:extLst>
          </p:cNvPr>
          <p:cNvSpPr>
            <a:spLocks noGrp="1"/>
          </p:cNvSpPr>
          <p:nvPr>
            <p:ph type="title"/>
          </p:nvPr>
        </p:nvSpPr>
        <p:spPr>
          <a:xfrm>
            <a:off x="83127" y="274639"/>
            <a:ext cx="8930244" cy="1143000"/>
          </a:xfrm>
        </p:spPr>
        <p:txBody>
          <a:bodyPr>
            <a:normAutofit fontScale="90000"/>
          </a:bodyPr>
          <a:lstStyle/>
          <a:p>
            <a:r>
              <a:rPr lang="en-US" dirty="0"/>
              <a:t>Relationship to God, Christ, One Another</a:t>
            </a:r>
          </a:p>
        </p:txBody>
      </p:sp>
      <p:sp>
        <p:nvSpPr>
          <p:cNvPr id="3" name="Content Placeholder 2">
            <a:extLst>
              <a:ext uri="{FF2B5EF4-FFF2-40B4-BE49-F238E27FC236}">
                <a16:creationId xmlns:a16="http://schemas.microsoft.com/office/drawing/2014/main" id="{10387945-8201-984B-9218-CBF64241E1BD}"/>
              </a:ext>
            </a:extLst>
          </p:cNvPr>
          <p:cNvSpPr>
            <a:spLocks noGrp="1"/>
          </p:cNvSpPr>
          <p:nvPr>
            <p:ph idx="1"/>
          </p:nvPr>
        </p:nvSpPr>
        <p:spPr>
          <a:xfrm>
            <a:off x="457200" y="1600201"/>
            <a:ext cx="8305800" cy="4525963"/>
          </a:xfrm>
        </p:spPr>
        <p:txBody>
          <a:bodyPr/>
          <a:lstStyle/>
          <a:p>
            <a:r>
              <a:rPr lang="en-US" dirty="0"/>
              <a:t>Branches in the vine – John 15:5 </a:t>
            </a:r>
          </a:p>
          <a:p>
            <a:r>
              <a:rPr lang="en-US" dirty="0"/>
              <a:t>Living stones in a spiritual house – I Pet. 2:5</a:t>
            </a:r>
          </a:p>
          <a:p>
            <a:r>
              <a:rPr lang="en-US" dirty="0"/>
              <a:t>Citizens in the kingdom – Ephesians 2:19</a:t>
            </a:r>
          </a:p>
          <a:p>
            <a:r>
              <a:rPr lang="en-US" dirty="0"/>
              <a:t>Workers in a vineyard – Mt. 20:1-16</a:t>
            </a:r>
          </a:p>
          <a:p>
            <a:r>
              <a:rPr lang="en-US" b="1" dirty="0"/>
              <a:t>Members of the body – I Corinthians 12:12-27</a:t>
            </a:r>
          </a:p>
          <a:p>
            <a:r>
              <a:rPr lang="en-US" dirty="0"/>
              <a:t>Brothers and sisters in a family – Gal. 6:10</a:t>
            </a:r>
          </a:p>
        </p:txBody>
      </p:sp>
    </p:spTree>
    <p:extLst>
      <p:ext uri="{BB962C8B-B14F-4D97-AF65-F5344CB8AC3E}">
        <p14:creationId xmlns:p14="http://schemas.microsoft.com/office/powerpoint/2010/main" val="352784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being at  peace with one another, be devoted to, give preference to,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7919A-64DA-CD42-B454-8E73DD1D1027}"/>
              </a:ext>
            </a:extLst>
          </p:cNvPr>
          <p:cNvSpPr>
            <a:spLocks noGrp="1"/>
          </p:cNvSpPr>
          <p:nvPr>
            <p:ph type="title"/>
          </p:nvPr>
        </p:nvSpPr>
        <p:spPr/>
        <p:txBody>
          <a:bodyPr>
            <a:normAutofit/>
          </a:bodyPr>
          <a:lstStyle/>
          <a:p>
            <a:r>
              <a:rPr lang="en-US" dirty="0"/>
              <a:t>Our Responsibilities </a:t>
            </a:r>
          </a:p>
        </p:txBody>
      </p:sp>
      <p:sp>
        <p:nvSpPr>
          <p:cNvPr id="3" name="Content Placeholder 2">
            <a:extLst>
              <a:ext uri="{FF2B5EF4-FFF2-40B4-BE49-F238E27FC236}">
                <a16:creationId xmlns:a16="http://schemas.microsoft.com/office/drawing/2014/main" id="{9234042B-9A7D-BE41-9C0D-F7122701CE72}"/>
              </a:ext>
            </a:extLst>
          </p:cNvPr>
          <p:cNvSpPr>
            <a:spLocks noGrp="1"/>
          </p:cNvSpPr>
          <p:nvPr>
            <p:ph idx="1"/>
          </p:nvPr>
        </p:nvSpPr>
        <p:spPr>
          <a:xfrm>
            <a:off x="890648" y="1600201"/>
            <a:ext cx="7422079" cy="4525963"/>
          </a:xfrm>
        </p:spPr>
        <p:txBody>
          <a:bodyPr/>
          <a:lstStyle/>
          <a:p>
            <a:r>
              <a:rPr lang="en-US" b="1" i="1" dirty="0"/>
              <a:t>All</a:t>
            </a:r>
            <a:r>
              <a:rPr lang="en-US" dirty="0"/>
              <a:t> Christians Must </a:t>
            </a:r>
            <a:r>
              <a:rPr lang="en-US" b="1" i="1" dirty="0"/>
              <a:t>Obey</a:t>
            </a:r>
            <a:r>
              <a:rPr lang="en-US" dirty="0"/>
              <a:t> the One Another Commands </a:t>
            </a:r>
          </a:p>
          <a:p>
            <a:endParaRPr lang="en-US" dirty="0"/>
          </a:p>
          <a:p>
            <a:r>
              <a:rPr lang="en-US" dirty="0"/>
              <a:t>All Christians Must </a:t>
            </a:r>
            <a:r>
              <a:rPr lang="en-US" b="1" i="1" dirty="0"/>
              <a:t>Obey All </a:t>
            </a:r>
            <a:r>
              <a:rPr lang="en-US" dirty="0"/>
              <a:t>of the Responsibilities </a:t>
            </a:r>
          </a:p>
          <a:p>
            <a:endParaRPr lang="en-US" dirty="0"/>
          </a:p>
          <a:p>
            <a:r>
              <a:rPr lang="en-US" dirty="0"/>
              <a:t>We Must </a:t>
            </a:r>
            <a:r>
              <a:rPr lang="en-US" b="1" i="1" dirty="0"/>
              <a:t>Obey</a:t>
            </a:r>
            <a:r>
              <a:rPr lang="en-US" dirty="0"/>
              <a:t> Them </a:t>
            </a:r>
            <a:r>
              <a:rPr lang="en-US" b="1" i="1" dirty="0"/>
              <a:t>in Relationship to All Other Christians </a:t>
            </a:r>
          </a:p>
        </p:txBody>
      </p:sp>
    </p:spTree>
    <p:extLst>
      <p:ext uri="{BB962C8B-B14F-4D97-AF65-F5344CB8AC3E}">
        <p14:creationId xmlns:p14="http://schemas.microsoft.com/office/powerpoint/2010/main" val="23839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E2A0C-3975-2C47-B0D4-7B53CD8F8B18}"/>
              </a:ext>
            </a:extLst>
          </p:cNvPr>
          <p:cNvSpPr>
            <a:spLocks noGrp="1"/>
          </p:cNvSpPr>
          <p:nvPr>
            <p:ph type="title"/>
          </p:nvPr>
        </p:nvSpPr>
        <p:spPr/>
        <p:txBody>
          <a:bodyPr/>
          <a:lstStyle/>
          <a:p>
            <a:r>
              <a:rPr lang="en-US" dirty="0"/>
              <a:t>Serving One Another</a:t>
            </a:r>
          </a:p>
        </p:txBody>
      </p:sp>
      <p:sp>
        <p:nvSpPr>
          <p:cNvPr id="3" name="Content Placeholder 2">
            <a:extLst>
              <a:ext uri="{FF2B5EF4-FFF2-40B4-BE49-F238E27FC236}">
                <a16:creationId xmlns:a16="http://schemas.microsoft.com/office/drawing/2014/main" id="{94A00480-6299-0C40-B112-94EAB36F8439}"/>
              </a:ext>
            </a:extLst>
          </p:cNvPr>
          <p:cNvSpPr>
            <a:spLocks noGrp="1"/>
          </p:cNvSpPr>
          <p:nvPr>
            <p:ph idx="1"/>
          </p:nvPr>
        </p:nvSpPr>
        <p:spPr/>
        <p:txBody>
          <a:bodyPr/>
          <a:lstStyle/>
          <a:p>
            <a:r>
              <a:rPr lang="en-US" b="1" dirty="0"/>
              <a:t>Put Others’ Needs First - Phil. 2:1-4</a:t>
            </a:r>
          </a:p>
          <a:p>
            <a:pPr marL="0" indent="0">
              <a:buNone/>
            </a:pPr>
            <a:endParaRPr lang="en-US" dirty="0"/>
          </a:p>
          <a:p>
            <a:r>
              <a:rPr lang="en-US" dirty="0"/>
              <a:t>Prepare to be Inconvenienced - Luke 10:30-35</a:t>
            </a:r>
          </a:p>
          <a:p>
            <a:endParaRPr lang="en-US" dirty="0"/>
          </a:p>
          <a:p>
            <a:r>
              <a:rPr lang="en-US" dirty="0"/>
              <a:t>Serve in an Unnoticed Way - Mt. 6:1-4  </a:t>
            </a:r>
          </a:p>
          <a:p>
            <a:endParaRPr lang="en-US" dirty="0"/>
          </a:p>
        </p:txBody>
      </p:sp>
    </p:spTree>
    <p:extLst>
      <p:ext uri="{BB962C8B-B14F-4D97-AF65-F5344CB8AC3E}">
        <p14:creationId xmlns:p14="http://schemas.microsoft.com/office/powerpoint/2010/main" val="288260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C0A7-3403-1E4B-BD6D-04A820D90A89}"/>
              </a:ext>
            </a:extLst>
          </p:cNvPr>
          <p:cNvSpPr>
            <a:spLocks noGrp="1"/>
          </p:cNvSpPr>
          <p:nvPr>
            <p:ph type="title"/>
          </p:nvPr>
        </p:nvSpPr>
        <p:spPr/>
        <p:txBody>
          <a:bodyPr>
            <a:normAutofit/>
          </a:bodyPr>
          <a:lstStyle/>
          <a:p>
            <a:r>
              <a:rPr lang="en-US" dirty="0"/>
              <a:t>Care for One Another</a:t>
            </a:r>
          </a:p>
        </p:txBody>
      </p:sp>
      <p:sp>
        <p:nvSpPr>
          <p:cNvPr id="4" name="Text Placeholder 3"/>
          <p:cNvSpPr>
            <a:spLocks noGrp="1"/>
          </p:cNvSpPr>
          <p:nvPr>
            <p:ph type="body" idx="1"/>
          </p:nvPr>
        </p:nvSpPr>
        <p:spPr/>
        <p:txBody>
          <a:bodyPr>
            <a:normAutofit/>
          </a:bodyPr>
          <a:lstStyle/>
          <a:p>
            <a:r>
              <a:rPr lang="en-US" sz="3200" dirty="0"/>
              <a:t>Scripture</a:t>
            </a:r>
          </a:p>
        </p:txBody>
      </p:sp>
      <p:sp>
        <p:nvSpPr>
          <p:cNvPr id="3" name="Content Placeholder 2">
            <a:extLst>
              <a:ext uri="{FF2B5EF4-FFF2-40B4-BE49-F238E27FC236}">
                <a16:creationId xmlns:a16="http://schemas.microsoft.com/office/drawing/2014/main" id="{E531E294-E774-0D45-88E1-63FC58D5E49A}"/>
              </a:ext>
            </a:extLst>
          </p:cNvPr>
          <p:cNvSpPr>
            <a:spLocks noGrp="1"/>
          </p:cNvSpPr>
          <p:nvPr>
            <p:ph sz="half" idx="2"/>
          </p:nvPr>
        </p:nvSpPr>
        <p:spPr/>
        <p:txBody>
          <a:bodyPr>
            <a:normAutofit/>
          </a:bodyPr>
          <a:lstStyle/>
          <a:p>
            <a:r>
              <a:rPr lang="en-US" dirty="0"/>
              <a:t>Acts 4:32-37</a:t>
            </a:r>
          </a:p>
          <a:p>
            <a:r>
              <a:rPr lang="en-US" dirty="0"/>
              <a:t>Acts 6:1-6</a:t>
            </a:r>
          </a:p>
          <a:p>
            <a:r>
              <a:rPr lang="en-US" dirty="0"/>
              <a:t>Rom. 12:15</a:t>
            </a:r>
          </a:p>
          <a:p>
            <a:r>
              <a:rPr lang="en-US" b="1" dirty="0"/>
              <a:t>James 1:26-27</a:t>
            </a:r>
          </a:p>
          <a:p>
            <a:r>
              <a:rPr lang="en-US" b="1" dirty="0"/>
              <a:t>Eccl. 4:9-12</a:t>
            </a:r>
          </a:p>
          <a:p>
            <a:r>
              <a:rPr lang="en-US" dirty="0"/>
              <a:t>Gal. 6:1-2 					</a:t>
            </a:r>
          </a:p>
        </p:txBody>
      </p:sp>
      <p:sp>
        <p:nvSpPr>
          <p:cNvPr id="5" name="Text Placeholder 4"/>
          <p:cNvSpPr>
            <a:spLocks noGrp="1"/>
          </p:cNvSpPr>
          <p:nvPr>
            <p:ph type="body" sz="quarter" idx="3"/>
          </p:nvPr>
        </p:nvSpPr>
        <p:spPr/>
        <p:txBody>
          <a:bodyPr>
            <a:normAutofit/>
          </a:bodyPr>
          <a:lstStyle/>
          <a:p>
            <a:r>
              <a:rPr lang="en-US" sz="3200" dirty="0"/>
              <a:t>Support Described</a:t>
            </a:r>
          </a:p>
        </p:txBody>
      </p:sp>
      <p:sp>
        <p:nvSpPr>
          <p:cNvPr id="6" name="Content Placeholder 5"/>
          <p:cNvSpPr>
            <a:spLocks noGrp="1"/>
          </p:cNvSpPr>
          <p:nvPr>
            <p:ph sz="quarter" idx="4"/>
          </p:nvPr>
        </p:nvSpPr>
        <p:spPr/>
        <p:txBody>
          <a:bodyPr>
            <a:normAutofit/>
          </a:bodyPr>
          <a:lstStyle/>
          <a:p>
            <a:r>
              <a:rPr lang="en-US" dirty="0"/>
              <a:t>Material </a:t>
            </a:r>
          </a:p>
          <a:p>
            <a:r>
              <a:rPr lang="en-US" dirty="0"/>
              <a:t>Food </a:t>
            </a:r>
          </a:p>
          <a:p>
            <a:r>
              <a:rPr lang="en-US" dirty="0"/>
              <a:t>Emotional </a:t>
            </a:r>
          </a:p>
          <a:p>
            <a:r>
              <a:rPr lang="en-US" b="1" dirty="0"/>
              <a:t>Material/General </a:t>
            </a:r>
          </a:p>
          <a:p>
            <a:r>
              <a:rPr lang="en-US" b="1" dirty="0"/>
              <a:t>General</a:t>
            </a:r>
          </a:p>
          <a:p>
            <a:r>
              <a:rPr lang="en-US" dirty="0"/>
              <a:t>Shared burden bearing</a:t>
            </a:r>
          </a:p>
          <a:p>
            <a:endParaRPr lang="en-US" dirty="0"/>
          </a:p>
        </p:txBody>
      </p:sp>
    </p:spTree>
    <p:extLst>
      <p:ext uri="{BB962C8B-B14F-4D97-AF65-F5344CB8AC3E}">
        <p14:creationId xmlns:p14="http://schemas.microsoft.com/office/powerpoint/2010/main" val="45585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EA67-C1C1-DD42-B3B2-54A7D71DE638}"/>
              </a:ext>
            </a:extLst>
          </p:cNvPr>
          <p:cNvSpPr>
            <a:spLocks noGrp="1"/>
          </p:cNvSpPr>
          <p:nvPr>
            <p:ph type="title"/>
          </p:nvPr>
        </p:nvSpPr>
        <p:spPr/>
        <p:txBody>
          <a:bodyPr/>
          <a:lstStyle/>
          <a:p>
            <a:r>
              <a:rPr lang="en-US" dirty="0"/>
              <a:t> Encouraging One Another </a:t>
            </a:r>
          </a:p>
        </p:txBody>
      </p:sp>
      <p:sp>
        <p:nvSpPr>
          <p:cNvPr id="3" name="Content Placeholder 2">
            <a:extLst>
              <a:ext uri="{FF2B5EF4-FFF2-40B4-BE49-F238E27FC236}">
                <a16:creationId xmlns:a16="http://schemas.microsoft.com/office/drawing/2014/main" id="{22EAE61E-1770-7944-AB7F-132B3952EE8F}"/>
              </a:ext>
            </a:extLst>
          </p:cNvPr>
          <p:cNvSpPr>
            <a:spLocks noGrp="1"/>
          </p:cNvSpPr>
          <p:nvPr>
            <p:ph idx="1"/>
          </p:nvPr>
        </p:nvSpPr>
        <p:spPr/>
        <p:txBody>
          <a:bodyPr>
            <a:normAutofit fontScale="85000" lnSpcReduction="20000"/>
          </a:bodyPr>
          <a:lstStyle/>
          <a:p>
            <a:r>
              <a:rPr lang="en-US" b="1" dirty="0"/>
              <a:t>Best Tool: the Bible (Acts 20:32)</a:t>
            </a:r>
          </a:p>
          <a:p>
            <a:endParaRPr lang="en-US" dirty="0"/>
          </a:p>
          <a:p>
            <a:r>
              <a:rPr lang="en-US" b="1" dirty="0"/>
              <a:t>Best Medium: Our Words</a:t>
            </a:r>
          </a:p>
          <a:p>
            <a:pPr lvl="1"/>
            <a:r>
              <a:rPr lang="en-US" dirty="0"/>
              <a:t>Proverbs 15:23</a:t>
            </a:r>
          </a:p>
          <a:p>
            <a:pPr lvl="1"/>
            <a:r>
              <a:rPr lang="en-US" dirty="0"/>
              <a:t>Proverbs 16:24</a:t>
            </a:r>
          </a:p>
          <a:p>
            <a:pPr lvl="1"/>
            <a:r>
              <a:rPr lang="en-US" b="1" dirty="0"/>
              <a:t>Proverbs 25:11 </a:t>
            </a:r>
          </a:p>
          <a:p>
            <a:endParaRPr lang="en-US" dirty="0"/>
          </a:p>
          <a:p>
            <a:r>
              <a:rPr lang="en-US" b="1" dirty="0"/>
              <a:t>Best Occasion: Daily</a:t>
            </a:r>
          </a:p>
          <a:p>
            <a:pPr lvl="1"/>
            <a:r>
              <a:rPr lang="en-US" dirty="0"/>
              <a:t>Acts 2:46-47</a:t>
            </a:r>
          </a:p>
          <a:p>
            <a:pPr lvl="1"/>
            <a:r>
              <a:rPr lang="en-US" b="1" dirty="0"/>
              <a:t>Hebrews 3:12-13</a:t>
            </a:r>
          </a:p>
          <a:p>
            <a:pPr marL="457200" lvl="1" indent="0">
              <a:buNone/>
            </a:pPr>
            <a:r>
              <a:rPr lang="en-US" dirty="0"/>
              <a:t>	</a:t>
            </a:r>
          </a:p>
        </p:txBody>
      </p:sp>
    </p:spTree>
    <p:extLst>
      <p:ext uri="{BB962C8B-B14F-4D97-AF65-F5344CB8AC3E}">
        <p14:creationId xmlns:p14="http://schemas.microsoft.com/office/powerpoint/2010/main" val="324379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F556-67C6-A843-BCD5-85F07D8ACA65}"/>
              </a:ext>
            </a:extLst>
          </p:cNvPr>
          <p:cNvSpPr>
            <a:spLocks noGrp="1"/>
          </p:cNvSpPr>
          <p:nvPr>
            <p:ph type="title"/>
          </p:nvPr>
        </p:nvSpPr>
        <p:spPr/>
        <p:txBody>
          <a:bodyPr/>
          <a:lstStyle/>
          <a:p>
            <a:r>
              <a:rPr lang="en-US" dirty="0"/>
              <a:t> Greet One Another</a:t>
            </a:r>
          </a:p>
        </p:txBody>
      </p:sp>
      <p:sp>
        <p:nvSpPr>
          <p:cNvPr id="3" name="Content Placeholder 2">
            <a:extLst>
              <a:ext uri="{FF2B5EF4-FFF2-40B4-BE49-F238E27FC236}">
                <a16:creationId xmlns:a16="http://schemas.microsoft.com/office/drawing/2014/main" id="{8A3F21E1-5640-2C40-8FA9-84051510A60D}"/>
              </a:ext>
            </a:extLst>
          </p:cNvPr>
          <p:cNvSpPr>
            <a:spLocks noGrp="1"/>
          </p:cNvSpPr>
          <p:nvPr>
            <p:ph idx="1"/>
          </p:nvPr>
        </p:nvSpPr>
        <p:spPr/>
        <p:txBody>
          <a:bodyPr>
            <a:normAutofit/>
          </a:bodyPr>
          <a:lstStyle/>
          <a:p>
            <a:r>
              <a:rPr lang="en-US" dirty="0"/>
              <a:t>Romans 16:3-4</a:t>
            </a:r>
          </a:p>
          <a:p>
            <a:endParaRPr lang="en-US" dirty="0"/>
          </a:p>
          <a:p>
            <a:r>
              <a:rPr lang="en-US" dirty="0"/>
              <a:t>Titus 3:15</a:t>
            </a:r>
          </a:p>
          <a:p>
            <a:endParaRPr lang="en-US" dirty="0"/>
          </a:p>
          <a:p>
            <a:r>
              <a:rPr lang="en-US" dirty="0"/>
              <a:t>Phil. 4:22-23</a:t>
            </a:r>
          </a:p>
          <a:p>
            <a:pPr marL="0" indent="0">
              <a:buNone/>
            </a:pPr>
            <a:endParaRPr lang="en-US" dirty="0"/>
          </a:p>
          <a:p>
            <a:r>
              <a:rPr lang="en-US" b="1" dirty="0"/>
              <a:t>3 John 13-14</a:t>
            </a:r>
          </a:p>
          <a:p>
            <a:pPr marL="0" indent="0">
              <a:buNone/>
            </a:pPr>
            <a:endParaRPr lang="en-US" dirty="0"/>
          </a:p>
        </p:txBody>
      </p:sp>
    </p:spTree>
    <p:extLst>
      <p:ext uri="{BB962C8B-B14F-4D97-AF65-F5344CB8AC3E}">
        <p14:creationId xmlns:p14="http://schemas.microsoft.com/office/powerpoint/2010/main" val="2038292800"/>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321</TotalTime>
  <Words>551</Words>
  <Application>Microsoft Macintosh PowerPoint</Application>
  <PresentationFormat>On-screen Show (4:3)</PresentationFormat>
  <Paragraphs>137</Paragraphs>
  <Slides>18</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Woodland Hills Church of Christ </vt:lpstr>
      <vt:lpstr>One Another: The Starting Point </vt:lpstr>
      <vt:lpstr>Relationship to God, Christ, One Another</vt:lpstr>
      <vt:lpstr>Bible Teaching about One Another </vt:lpstr>
      <vt:lpstr>Our Responsibilities </vt:lpstr>
      <vt:lpstr>Serving One Another</vt:lpstr>
      <vt:lpstr>Care for One Another</vt:lpstr>
      <vt:lpstr> Encouraging One Another </vt:lpstr>
      <vt:lpstr> Greet One Another</vt:lpstr>
      <vt:lpstr>Honor One Another </vt:lpstr>
      <vt:lpstr> Forgive One Another   </vt:lpstr>
      <vt:lpstr>Be Hospitable to One Another</vt:lpstr>
      <vt:lpstr>Do Not Speak Against One Another</vt:lpstr>
      <vt:lpstr>Accept One Another </vt:lpstr>
      <vt:lpstr>Be at Peace with One Another  </vt:lpstr>
      <vt:lpstr>Love One Another </vt:lpstr>
      <vt:lpstr>Concluding Thought</vt:lpstr>
      <vt:lpstr>Applications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63</cp:revision>
  <dcterms:created xsi:type="dcterms:W3CDTF">2010-04-12T23:12:02Z</dcterms:created>
  <dcterms:modified xsi:type="dcterms:W3CDTF">2019-12-22T12:26:53Z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