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12"/>
  </p:notesMasterIdLst>
  <p:sldIdLst>
    <p:sldId id="256" r:id="rId5"/>
    <p:sldId id="265" r:id="rId6"/>
    <p:sldId id="295" r:id="rId7"/>
    <p:sldId id="288" r:id="rId8"/>
    <p:sldId id="296" r:id="rId9"/>
    <p:sldId id="300" r:id="rId10"/>
    <p:sldId id="30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autoAdjust="0"/>
    <p:restoredTop sz="99679" autoAdjust="0"/>
  </p:normalViewPr>
  <p:slideViewPr>
    <p:cSldViewPr snapToGrid="0" snapToObjects="1">
      <p:cViewPr varScale="1">
        <p:scale>
          <a:sx n="109" d="100"/>
          <a:sy n="109" d="100"/>
        </p:scale>
        <p:origin x="616" y="192"/>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C86D4F-98AB-8644-81F1-B427B01A41A3}" type="datetimeFigureOut">
              <a:rPr lang="en-US" smtClean="0"/>
              <a:t>12/16/19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386162-D1EB-6E4E-AFDE-1712DD563E3F}" type="slidenum">
              <a:rPr lang="en-US" smtClean="0"/>
              <a:t>‹#›</a:t>
            </a:fld>
            <a:endParaRPr lang="en-US"/>
          </a:p>
        </p:txBody>
      </p:sp>
    </p:spTree>
    <p:extLst>
      <p:ext uri="{BB962C8B-B14F-4D97-AF65-F5344CB8AC3E}">
        <p14:creationId xmlns:p14="http://schemas.microsoft.com/office/powerpoint/2010/main" val="605820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1</a:t>
            </a:fld>
            <a:endParaRPr lang="en-US"/>
          </a:p>
        </p:txBody>
      </p:sp>
    </p:spTree>
    <p:extLst>
      <p:ext uri="{BB962C8B-B14F-4D97-AF65-F5344CB8AC3E}">
        <p14:creationId xmlns:p14="http://schemas.microsoft.com/office/powerpoint/2010/main" val="1621452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2</a:t>
            </a:fld>
            <a:endParaRPr lang="en-US"/>
          </a:p>
        </p:txBody>
      </p:sp>
    </p:spTree>
    <p:extLst>
      <p:ext uri="{BB962C8B-B14F-4D97-AF65-F5344CB8AC3E}">
        <p14:creationId xmlns:p14="http://schemas.microsoft.com/office/powerpoint/2010/main" val="2396620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3</a:t>
            </a:fld>
            <a:endParaRPr lang="en-US"/>
          </a:p>
        </p:txBody>
      </p:sp>
    </p:spTree>
    <p:extLst>
      <p:ext uri="{BB962C8B-B14F-4D97-AF65-F5344CB8AC3E}">
        <p14:creationId xmlns:p14="http://schemas.microsoft.com/office/powerpoint/2010/main" val="1866827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4</a:t>
            </a:fld>
            <a:endParaRPr lang="en-US"/>
          </a:p>
        </p:txBody>
      </p:sp>
    </p:spTree>
    <p:extLst>
      <p:ext uri="{BB962C8B-B14F-4D97-AF65-F5344CB8AC3E}">
        <p14:creationId xmlns:p14="http://schemas.microsoft.com/office/powerpoint/2010/main" val="2947958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386162-D1EB-6E4E-AFDE-1712DD563E3F}" type="slidenum">
              <a:rPr lang="en-US" smtClean="0"/>
              <a:t>5</a:t>
            </a:fld>
            <a:endParaRPr lang="en-US"/>
          </a:p>
        </p:txBody>
      </p:sp>
    </p:spTree>
    <p:extLst>
      <p:ext uri="{BB962C8B-B14F-4D97-AF65-F5344CB8AC3E}">
        <p14:creationId xmlns:p14="http://schemas.microsoft.com/office/powerpoint/2010/main" val="2918028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12/16/19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12/16/19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12/16/19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12/16/19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4"/>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12/16/19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12/16/19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12/16/19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12/16/19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12/16/19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12/16/19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12/16/19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12/16/19</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dk1" tx1="lt1" bg2="dk2" tx2="lt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Woodland Hills Church of Christ </a:t>
            </a:r>
          </a:p>
        </p:txBody>
      </p:sp>
      <p:sp>
        <p:nvSpPr>
          <p:cNvPr id="3" name="Subtitle 2"/>
          <p:cNvSpPr>
            <a:spLocks noGrp="1"/>
          </p:cNvSpPr>
          <p:nvPr>
            <p:ph type="subTitle" idx="1"/>
          </p:nvPr>
        </p:nvSpPr>
        <p:spPr/>
        <p:txBody>
          <a:bodyPr/>
          <a:lstStyle/>
          <a:p>
            <a:r>
              <a:rPr lang="en-US" dirty="0"/>
              <a:t>One Another Christianity </a:t>
            </a:r>
          </a:p>
          <a:p>
            <a:r>
              <a:rPr lang="en-US"/>
              <a:t>Lesson 12 </a:t>
            </a:r>
            <a:r>
              <a:rPr lang="en-US" dirty="0"/>
              <a:t>Q4 2019</a:t>
            </a:r>
          </a:p>
        </p:txBody>
      </p:sp>
      <p:sp>
        <p:nvSpPr>
          <p:cNvPr id="4" name="TextBox 3">
            <a:extLst>
              <a:ext uri="{FF2B5EF4-FFF2-40B4-BE49-F238E27FC236}">
                <a16:creationId xmlns:a16="http://schemas.microsoft.com/office/drawing/2014/main" id="{87DBB70C-7C94-AB40-B43D-0FF30B5BA4D6}"/>
              </a:ext>
            </a:extLst>
          </p:cNvPr>
          <p:cNvSpPr txBox="1"/>
          <p:nvPr/>
        </p:nvSpPr>
        <p:spPr>
          <a:xfrm>
            <a:off x="-832338" y="3282462"/>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156973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59562-41D6-4E4C-BF15-FCEBBC99BD36}"/>
              </a:ext>
            </a:extLst>
          </p:cNvPr>
          <p:cNvSpPr>
            <a:spLocks noGrp="1"/>
          </p:cNvSpPr>
          <p:nvPr>
            <p:ph type="title"/>
          </p:nvPr>
        </p:nvSpPr>
        <p:spPr/>
        <p:txBody>
          <a:bodyPr>
            <a:normAutofit/>
          </a:bodyPr>
          <a:lstStyle/>
          <a:p>
            <a:r>
              <a:rPr lang="en-US" dirty="0"/>
              <a:t>Bible Teaching about One Another </a:t>
            </a:r>
          </a:p>
        </p:txBody>
      </p:sp>
      <p:sp>
        <p:nvSpPr>
          <p:cNvPr id="3" name="Content Placeholder 2">
            <a:extLst>
              <a:ext uri="{FF2B5EF4-FFF2-40B4-BE49-F238E27FC236}">
                <a16:creationId xmlns:a16="http://schemas.microsoft.com/office/drawing/2014/main" id="{873AD8C3-CE6C-724B-9DE4-2FCEE8E02A75}"/>
              </a:ext>
            </a:extLst>
          </p:cNvPr>
          <p:cNvSpPr>
            <a:spLocks noGrp="1"/>
          </p:cNvSpPr>
          <p:nvPr>
            <p:ph idx="1"/>
          </p:nvPr>
        </p:nvSpPr>
        <p:spPr>
          <a:xfrm>
            <a:off x="128955" y="1600201"/>
            <a:ext cx="8815754" cy="4525963"/>
          </a:xfrm>
        </p:spPr>
        <p:txBody>
          <a:bodyPr>
            <a:normAutofit/>
          </a:bodyPr>
          <a:lstStyle/>
          <a:p>
            <a:pPr marL="0" indent="0">
              <a:buNone/>
            </a:pPr>
            <a:r>
              <a:rPr lang="en-US" dirty="0"/>
              <a:t>“The bible teaches the importance of being at  peace with one another, be devoted to, give preference to, be like-minded with, receive, encourage, greet, care for, serve, bear one another’s burdens, be kind to, forgive, submit to, bear with, teach, comfort, exhort, consider, confess to, have compassion for, be hospitable to, and above all things, </a:t>
            </a:r>
            <a:r>
              <a:rPr lang="en-US" b="1" dirty="0"/>
              <a:t>have fervent love for one another</a:t>
            </a:r>
            <a:r>
              <a:rPr lang="en-US" dirty="0"/>
              <a:t>.” (Hillis, One Another Christianity, </a:t>
            </a:r>
            <a:r>
              <a:rPr lang="en-US" dirty="0" err="1"/>
              <a:t>pgs</a:t>
            </a:r>
            <a:r>
              <a:rPr lang="en-US" dirty="0"/>
              <a:t> 11-12)</a:t>
            </a:r>
          </a:p>
        </p:txBody>
      </p:sp>
    </p:spTree>
    <p:extLst>
      <p:ext uri="{BB962C8B-B14F-4D97-AF65-F5344CB8AC3E}">
        <p14:creationId xmlns:p14="http://schemas.microsoft.com/office/powerpoint/2010/main" val="318402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6B52F-586B-4C40-B1C6-48FB25F0B683}"/>
              </a:ext>
            </a:extLst>
          </p:cNvPr>
          <p:cNvSpPr>
            <a:spLocks noGrp="1"/>
          </p:cNvSpPr>
          <p:nvPr>
            <p:ph type="title"/>
          </p:nvPr>
        </p:nvSpPr>
        <p:spPr/>
        <p:txBody>
          <a:bodyPr>
            <a:normAutofit/>
          </a:bodyPr>
          <a:lstStyle/>
          <a:p>
            <a:r>
              <a:rPr lang="en-US" dirty="0"/>
              <a:t>A New Command: John 13:34-35   </a:t>
            </a:r>
          </a:p>
        </p:txBody>
      </p:sp>
      <p:sp>
        <p:nvSpPr>
          <p:cNvPr id="3" name="Content Placeholder 2">
            <a:extLst>
              <a:ext uri="{FF2B5EF4-FFF2-40B4-BE49-F238E27FC236}">
                <a16:creationId xmlns:a16="http://schemas.microsoft.com/office/drawing/2014/main" id="{A880E6E5-F5B0-744A-B114-64C0B41077D5}"/>
              </a:ext>
            </a:extLst>
          </p:cNvPr>
          <p:cNvSpPr>
            <a:spLocks noGrp="1"/>
          </p:cNvSpPr>
          <p:nvPr>
            <p:ph idx="1"/>
          </p:nvPr>
        </p:nvSpPr>
        <p:spPr/>
        <p:txBody>
          <a:bodyPr>
            <a:normAutofit/>
          </a:bodyPr>
          <a:lstStyle/>
          <a:p>
            <a:r>
              <a:rPr lang="en-US" dirty="0"/>
              <a:t>What is the new command?</a:t>
            </a:r>
          </a:p>
          <a:p>
            <a:pPr marL="0" indent="0">
              <a:buNone/>
            </a:pPr>
            <a:endParaRPr lang="en-US" dirty="0"/>
          </a:p>
          <a:p>
            <a:r>
              <a:rPr lang="en-US" dirty="0"/>
              <a:t>Whose example do we follow in obeying?</a:t>
            </a:r>
          </a:p>
          <a:p>
            <a:pPr marL="0" indent="0">
              <a:buNone/>
            </a:pPr>
            <a:endParaRPr lang="en-US" dirty="0"/>
          </a:p>
          <a:p>
            <a:r>
              <a:rPr lang="en-US" dirty="0"/>
              <a:t>In obeying, what will all men know?</a:t>
            </a:r>
          </a:p>
          <a:p>
            <a:endParaRPr lang="en-US" dirty="0"/>
          </a:p>
          <a:p>
            <a:r>
              <a:rPr lang="en-US" dirty="0"/>
              <a:t>What does this passage tell us?  </a:t>
            </a:r>
          </a:p>
          <a:p>
            <a:pPr marL="0" indent="0">
              <a:buNone/>
            </a:pPr>
            <a:endParaRPr lang="en-US" dirty="0"/>
          </a:p>
        </p:txBody>
      </p:sp>
    </p:spTree>
    <p:extLst>
      <p:ext uri="{BB962C8B-B14F-4D97-AF65-F5344CB8AC3E}">
        <p14:creationId xmlns:p14="http://schemas.microsoft.com/office/powerpoint/2010/main" val="400466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A772F-6278-A248-BDEE-CFDE03BF822E}"/>
              </a:ext>
            </a:extLst>
          </p:cNvPr>
          <p:cNvSpPr>
            <a:spLocks noGrp="1"/>
          </p:cNvSpPr>
          <p:nvPr>
            <p:ph type="title"/>
          </p:nvPr>
        </p:nvSpPr>
        <p:spPr/>
        <p:txBody>
          <a:bodyPr>
            <a:normAutofit/>
          </a:bodyPr>
          <a:lstStyle/>
          <a:p>
            <a:r>
              <a:rPr lang="en-US" dirty="0"/>
              <a:t>Loving One Another: I John 4:7-12 </a:t>
            </a:r>
          </a:p>
        </p:txBody>
      </p:sp>
      <p:sp>
        <p:nvSpPr>
          <p:cNvPr id="3" name="Content Placeholder 2">
            <a:extLst>
              <a:ext uri="{FF2B5EF4-FFF2-40B4-BE49-F238E27FC236}">
                <a16:creationId xmlns:a16="http://schemas.microsoft.com/office/drawing/2014/main" id="{3B0BCD47-8360-2543-8B4A-C6145E3C565D}"/>
              </a:ext>
            </a:extLst>
          </p:cNvPr>
          <p:cNvSpPr>
            <a:spLocks noGrp="1"/>
          </p:cNvSpPr>
          <p:nvPr>
            <p:ph idx="1"/>
          </p:nvPr>
        </p:nvSpPr>
        <p:spPr>
          <a:xfrm>
            <a:off x="351692" y="1600201"/>
            <a:ext cx="8417170" cy="4525963"/>
          </a:xfrm>
        </p:spPr>
        <p:txBody>
          <a:bodyPr>
            <a:normAutofit/>
          </a:bodyPr>
          <a:lstStyle/>
          <a:p>
            <a:r>
              <a:rPr lang="en-US" dirty="0"/>
              <a:t>Why ought we to love one another?</a:t>
            </a:r>
          </a:p>
          <a:p>
            <a:endParaRPr lang="en-US" dirty="0"/>
          </a:p>
          <a:p>
            <a:r>
              <a:rPr lang="en-US" dirty="0"/>
              <a:t>What demonstrates that God lives in us?</a:t>
            </a:r>
          </a:p>
          <a:p>
            <a:endParaRPr lang="en-US" dirty="0"/>
          </a:p>
          <a:p>
            <a:r>
              <a:rPr lang="en-US" dirty="0"/>
              <a:t>How is God’s love made complete in us?  </a:t>
            </a:r>
          </a:p>
          <a:p>
            <a:pPr marL="0" indent="0">
              <a:buNone/>
            </a:pPr>
            <a:endParaRPr lang="en-US" dirty="0"/>
          </a:p>
          <a:p>
            <a:r>
              <a:rPr lang="en-US" dirty="0"/>
              <a:t>What does this passage tell us?</a:t>
            </a:r>
          </a:p>
          <a:p>
            <a:pPr marL="0" indent="0">
              <a:buNone/>
            </a:pPr>
            <a:endParaRPr lang="en-US" dirty="0"/>
          </a:p>
        </p:txBody>
      </p:sp>
    </p:spTree>
    <p:extLst>
      <p:ext uri="{BB962C8B-B14F-4D97-AF65-F5344CB8AC3E}">
        <p14:creationId xmlns:p14="http://schemas.microsoft.com/office/powerpoint/2010/main" val="62455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30C5D-53DE-524D-8B0C-9CB5579FE08A}"/>
              </a:ext>
            </a:extLst>
          </p:cNvPr>
          <p:cNvSpPr>
            <a:spLocks noGrp="1"/>
          </p:cNvSpPr>
          <p:nvPr>
            <p:ph type="title"/>
          </p:nvPr>
        </p:nvSpPr>
        <p:spPr/>
        <p:txBody>
          <a:bodyPr>
            <a:normAutofit/>
          </a:bodyPr>
          <a:lstStyle/>
          <a:p>
            <a:r>
              <a:rPr lang="en-US" dirty="0"/>
              <a:t>I Corinthians 13:1-3</a:t>
            </a:r>
          </a:p>
        </p:txBody>
      </p:sp>
      <p:sp>
        <p:nvSpPr>
          <p:cNvPr id="3" name="Content Placeholder 2">
            <a:extLst>
              <a:ext uri="{FF2B5EF4-FFF2-40B4-BE49-F238E27FC236}">
                <a16:creationId xmlns:a16="http://schemas.microsoft.com/office/drawing/2014/main" id="{0641FE74-911C-4A43-98C0-B6124BEC0BD5}"/>
              </a:ext>
            </a:extLst>
          </p:cNvPr>
          <p:cNvSpPr>
            <a:spLocks noGrp="1"/>
          </p:cNvSpPr>
          <p:nvPr>
            <p:ph idx="1"/>
          </p:nvPr>
        </p:nvSpPr>
        <p:spPr>
          <a:xfrm>
            <a:off x="574430" y="1600201"/>
            <a:ext cx="7889631" cy="4525963"/>
          </a:xfrm>
        </p:spPr>
        <p:txBody>
          <a:bodyPr>
            <a:noAutofit/>
          </a:bodyPr>
          <a:lstStyle/>
          <a:p>
            <a:r>
              <a:rPr lang="en-US" sz="3000" dirty="0"/>
              <a:t>Without love, what is the value of speaking in tongues or the gift of prophecy?</a:t>
            </a:r>
          </a:p>
          <a:p>
            <a:pPr marL="0" indent="0">
              <a:buNone/>
            </a:pPr>
            <a:r>
              <a:rPr lang="en-US" sz="3000" dirty="0"/>
              <a:t> </a:t>
            </a:r>
          </a:p>
          <a:p>
            <a:r>
              <a:rPr lang="en-US" sz="3000" dirty="0"/>
              <a:t>Without love, what is the value of great faith?</a:t>
            </a:r>
          </a:p>
          <a:p>
            <a:pPr marL="0" indent="0">
              <a:buNone/>
            </a:pPr>
            <a:endParaRPr lang="en-US" sz="3000" dirty="0"/>
          </a:p>
          <a:p>
            <a:r>
              <a:rPr lang="en-US" sz="3000" dirty="0"/>
              <a:t>Without love, what is the value of caring for the poor or personal bodily sacrifice?</a:t>
            </a:r>
          </a:p>
          <a:p>
            <a:pPr marL="0" indent="0">
              <a:buNone/>
            </a:pPr>
            <a:endParaRPr lang="en-US" sz="3000" dirty="0"/>
          </a:p>
          <a:p>
            <a:r>
              <a:rPr lang="en-US" sz="3000" dirty="0"/>
              <a:t>What does this passage tell us? </a:t>
            </a:r>
          </a:p>
          <a:p>
            <a:endParaRPr lang="en-US" dirty="0"/>
          </a:p>
          <a:p>
            <a:pPr marL="0" indent="0">
              <a:buNone/>
            </a:pPr>
            <a:endParaRPr lang="en-US" sz="3000" dirty="0"/>
          </a:p>
        </p:txBody>
      </p:sp>
    </p:spTree>
    <p:extLst>
      <p:ext uri="{BB962C8B-B14F-4D97-AF65-F5344CB8AC3E}">
        <p14:creationId xmlns:p14="http://schemas.microsoft.com/office/powerpoint/2010/main" val="616265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44AD-9FC2-D547-A8E7-FABDAAD49050}"/>
              </a:ext>
            </a:extLst>
          </p:cNvPr>
          <p:cNvSpPr>
            <a:spLocks noGrp="1"/>
          </p:cNvSpPr>
          <p:nvPr>
            <p:ph type="title"/>
          </p:nvPr>
        </p:nvSpPr>
        <p:spPr/>
        <p:txBody>
          <a:bodyPr/>
          <a:lstStyle/>
          <a:p>
            <a:r>
              <a:rPr lang="en-US" dirty="0"/>
              <a:t>How the Christian is to Love</a:t>
            </a:r>
          </a:p>
        </p:txBody>
      </p:sp>
      <p:sp>
        <p:nvSpPr>
          <p:cNvPr id="3" name="Content Placeholder 2">
            <a:extLst>
              <a:ext uri="{FF2B5EF4-FFF2-40B4-BE49-F238E27FC236}">
                <a16:creationId xmlns:a16="http://schemas.microsoft.com/office/drawing/2014/main" id="{E592877E-CF28-D544-B2E0-D7090FC7DD85}"/>
              </a:ext>
            </a:extLst>
          </p:cNvPr>
          <p:cNvSpPr>
            <a:spLocks noGrp="1"/>
          </p:cNvSpPr>
          <p:nvPr>
            <p:ph idx="1"/>
          </p:nvPr>
        </p:nvSpPr>
        <p:spPr/>
        <p:txBody>
          <a:bodyPr>
            <a:normAutofit fontScale="92500" lnSpcReduction="10000"/>
          </a:bodyPr>
          <a:lstStyle/>
          <a:p>
            <a:r>
              <a:rPr lang="en-US" sz="3000" dirty="0"/>
              <a:t>I Corinthians 13:4-8</a:t>
            </a:r>
          </a:p>
          <a:p>
            <a:pPr marL="0" indent="0">
              <a:buNone/>
            </a:pPr>
            <a:endParaRPr lang="en-US" sz="3000" dirty="0"/>
          </a:p>
          <a:p>
            <a:r>
              <a:rPr lang="en-US" sz="3000" dirty="0"/>
              <a:t>I John 3:16-18</a:t>
            </a:r>
          </a:p>
          <a:p>
            <a:pPr marL="0" indent="0">
              <a:buNone/>
            </a:pPr>
            <a:endParaRPr lang="en-US" sz="3000" dirty="0"/>
          </a:p>
          <a:p>
            <a:r>
              <a:rPr lang="en-US" sz="3000" dirty="0"/>
              <a:t>Romans 12:9-10</a:t>
            </a:r>
          </a:p>
          <a:p>
            <a:pPr marL="0" indent="0">
              <a:buNone/>
            </a:pPr>
            <a:endParaRPr lang="en-US" sz="3000" dirty="0"/>
          </a:p>
          <a:p>
            <a:r>
              <a:rPr lang="en-US" sz="3000" dirty="0"/>
              <a:t>I Peter 1:22</a:t>
            </a:r>
          </a:p>
          <a:p>
            <a:pPr marL="0" indent="0">
              <a:buNone/>
            </a:pPr>
            <a:endParaRPr lang="en-US" sz="3000" dirty="0"/>
          </a:p>
          <a:p>
            <a:r>
              <a:rPr lang="en-US" sz="3000" dirty="0"/>
              <a:t>I Peter 3:8</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91005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DBDDF-75AB-854B-8619-2EBCB67D9A25}"/>
              </a:ext>
            </a:extLst>
          </p:cNvPr>
          <p:cNvSpPr>
            <a:spLocks noGrp="1"/>
          </p:cNvSpPr>
          <p:nvPr>
            <p:ph type="title"/>
          </p:nvPr>
        </p:nvSpPr>
        <p:spPr/>
        <p:txBody>
          <a:bodyPr/>
          <a:lstStyle/>
          <a:p>
            <a:r>
              <a:rPr lang="en-US" dirty="0"/>
              <a:t>Applications </a:t>
            </a:r>
          </a:p>
        </p:txBody>
      </p:sp>
      <p:sp>
        <p:nvSpPr>
          <p:cNvPr id="3" name="Content Placeholder 2">
            <a:extLst>
              <a:ext uri="{FF2B5EF4-FFF2-40B4-BE49-F238E27FC236}">
                <a16:creationId xmlns:a16="http://schemas.microsoft.com/office/drawing/2014/main" id="{4EA6014B-C530-3C41-8EFF-AEBF2A16DE80}"/>
              </a:ext>
            </a:extLst>
          </p:cNvPr>
          <p:cNvSpPr>
            <a:spLocks noGrp="1"/>
          </p:cNvSpPr>
          <p:nvPr>
            <p:ph idx="1"/>
          </p:nvPr>
        </p:nvSpPr>
        <p:spPr/>
        <p:txBody>
          <a:bodyPr/>
          <a:lstStyle/>
          <a:p>
            <a:r>
              <a:rPr lang="en-US" dirty="0"/>
              <a:t>What are ways that </a:t>
            </a:r>
            <a:r>
              <a:rPr lang="en-US" b="1" dirty="0"/>
              <a:t>other Christians </a:t>
            </a:r>
            <a:r>
              <a:rPr lang="en-US" dirty="0"/>
              <a:t>have shown their love toward you/others?</a:t>
            </a:r>
          </a:p>
          <a:p>
            <a:endParaRPr lang="en-US" dirty="0"/>
          </a:p>
          <a:p>
            <a:r>
              <a:rPr lang="en-US" dirty="0"/>
              <a:t>What are ways that </a:t>
            </a:r>
            <a:r>
              <a:rPr lang="en-US" b="1" dirty="0"/>
              <a:t>we</a:t>
            </a:r>
            <a:r>
              <a:rPr lang="en-US" dirty="0"/>
              <a:t> can show our love toward others within this congregation?  </a:t>
            </a:r>
          </a:p>
          <a:p>
            <a:endParaRPr lang="en-US" dirty="0"/>
          </a:p>
          <a:p>
            <a:r>
              <a:rPr lang="en-US" dirty="0"/>
              <a:t>Are </a:t>
            </a:r>
            <a:r>
              <a:rPr lang="en-US" b="1" dirty="0"/>
              <a:t>we</a:t>
            </a:r>
            <a:r>
              <a:rPr lang="en-US" dirty="0"/>
              <a:t> fulfilling our part of this great “one another” responsibility?  </a:t>
            </a:r>
          </a:p>
        </p:txBody>
      </p:sp>
    </p:spTree>
    <p:extLst>
      <p:ext uri="{BB962C8B-B14F-4D97-AF65-F5344CB8AC3E}">
        <p14:creationId xmlns:p14="http://schemas.microsoft.com/office/powerpoint/2010/main" val="3156462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 ds:uri="http://schemas.microsoft.com/sharepoint/v3/fields"/>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716</TotalTime>
  <Words>313</Words>
  <Application>Microsoft Macintosh PowerPoint</Application>
  <PresentationFormat>On-screen Show (4:3)</PresentationFormat>
  <Paragraphs>54</Paragraphs>
  <Slides>7</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Woodland Hills Church of Christ </vt:lpstr>
      <vt:lpstr>Bible Teaching about One Another </vt:lpstr>
      <vt:lpstr>A New Command: John 13:34-35   </vt:lpstr>
      <vt:lpstr>Loving One Another: I John 4:7-12 </vt:lpstr>
      <vt:lpstr>I Corinthians 13:1-3</vt:lpstr>
      <vt:lpstr>How the Christian is to Love</vt:lpstr>
      <vt:lpstr>Applications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Jack Wiley</cp:lastModifiedBy>
  <cp:revision>116</cp:revision>
  <cp:lastPrinted>2019-12-08T01:13:17Z</cp:lastPrinted>
  <dcterms:created xsi:type="dcterms:W3CDTF">2010-04-12T23:12:02Z</dcterms:created>
  <dcterms:modified xsi:type="dcterms:W3CDTF">2019-12-16T14:10:11Z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