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2"/>
  </p:notesMasterIdLst>
  <p:sldIdLst>
    <p:sldId id="256" r:id="rId5"/>
    <p:sldId id="265" r:id="rId6"/>
    <p:sldId id="288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94" autoAdjust="0"/>
    <p:restoredTop sz="99679" autoAdjust="0"/>
  </p:normalViewPr>
  <p:slideViewPr>
    <p:cSldViewPr snapToGrid="0" snapToObjects="1">
      <p:cViewPr varScale="1">
        <p:scale>
          <a:sx n="109" d="100"/>
          <a:sy n="109" d="100"/>
        </p:scale>
        <p:origin x="8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12/1/19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0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58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2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69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3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One Another Christianity </a:t>
            </a:r>
          </a:p>
          <a:p>
            <a:r>
              <a:rPr lang="en-US" dirty="0"/>
              <a:t>Lesson 10 Q4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DBB70C-7C94-AB40-B43D-0FF30B5BA4D6}"/>
              </a:ext>
            </a:extLst>
          </p:cNvPr>
          <p:cNvSpPr txBox="1"/>
          <p:nvPr/>
        </p:nvSpPr>
        <p:spPr>
          <a:xfrm>
            <a:off x="-832338" y="3282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59562-41D6-4E4C-BF15-FCEBBC99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Bible Teaching about One Another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D8C3-CE6C-724B-9DE4-2FCEE8E02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06" y="1600201"/>
            <a:ext cx="870461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“The bible teaches the importance of being at  peace with one another, be devoted to, give preference to, be like-minded with, </a:t>
            </a:r>
            <a:r>
              <a:rPr lang="en-US" b="1" dirty="0"/>
              <a:t>receive</a:t>
            </a:r>
            <a:r>
              <a:rPr lang="en-US" dirty="0"/>
              <a:t>, encourage, greet, care for, serve, bear one another’s burdens, be kind to, forgive, submit to, bear with, teach, comfort, exhort, </a:t>
            </a:r>
            <a:r>
              <a:rPr lang="en-US" b="1" dirty="0"/>
              <a:t>consider</a:t>
            </a:r>
            <a:r>
              <a:rPr lang="en-US" dirty="0"/>
              <a:t>, confess to, have compassion for, be hospitable to, and above all things, have fervent love for one another.” (Hillis, One Another Christianity, </a:t>
            </a:r>
            <a:r>
              <a:rPr lang="en-US" dirty="0" err="1"/>
              <a:t>pgs</a:t>
            </a:r>
            <a:r>
              <a:rPr lang="en-US" dirty="0"/>
              <a:t> 11-12)</a:t>
            </a:r>
          </a:p>
        </p:txBody>
      </p:sp>
    </p:spTree>
    <p:extLst>
      <p:ext uri="{BB962C8B-B14F-4D97-AF65-F5344CB8AC3E}">
        <p14:creationId xmlns:p14="http://schemas.microsoft.com/office/powerpoint/2010/main" val="31840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A772F-6278-A248-BDEE-CFDE03BF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Admonition: Accept One Another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BCD47-8360-2543-8B4A-C6145E3C5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Romans 15:5-7</a:t>
            </a:r>
          </a:p>
          <a:p>
            <a:endParaRPr lang="en-US" dirty="0"/>
          </a:p>
          <a:p>
            <a:r>
              <a:rPr lang="en-US" dirty="0"/>
              <a:t>What is Paul’s prayer?</a:t>
            </a:r>
          </a:p>
          <a:p>
            <a:endParaRPr lang="en-US" dirty="0"/>
          </a:p>
          <a:p>
            <a:r>
              <a:rPr lang="en-US" dirty="0"/>
              <a:t>What does a spirit of unity produce?</a:t>
            </a:r>
          </a:p>
          <a:p>
            <a:endParaRPr lang="en-US" dirty="0"/>
          </a:p>
          <a:p>
            <a:r>
              <a:rPr lang="en-US" dirty="0"/>
              <a:t>Who has received or accepted us?</a:t>
            </a:r>
          </a:p>
          <a:p>
            <a:endParaRPr lang="en-US" dirty="0"/>
          </a:p>
          <a:p>
            <a:r>
              <a:rPr lang="en-US" dirty="0"/>
              <a:t>Accepting one another allows for what?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B52F-586B-4C40-B1C6-48FB25F0B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God’s Word: Accepting One Another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0E6E5-F5B0-744A-B114-64C0B4107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Jesus: Hebrews 2:9; Titus 2:11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God, the Father: Acts 10:34-35; Romans 2:11</a:t>
            </a:r>
          </a:p>
          <a:p>
            <a:endParaRPr lang="en-US" dirty="0"/>
          </a:p>
          <a:p>
            <a:r>
              <a:rPr lang="en-US" dirty="0"/>
              <a:t>Christians: Galatians 3:26-29; James 2:1-9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6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0C5D-53DE-524D-8B0C-9CB5579FE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Elaboration on Hebrews 10:23-25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1FE74-911C-4A43-98C0-B6124BEC0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Hold unswervingly </a:t>
            </a:r>
          </a:p>
          <a:p>
            <a:endParaRPr lang="en-US" dirty="0"/>
          </a:p>
          <a:p>
            <a:r>
              <a:rPr lang="en-US" dirty="0"/>
              <a:t>Consider one another; Colossians 3:12-14</a:t>
            </a:r>
          </a:p>
          <a:p>
            <a:endParaRPr lang="en-US" dirty="0"/>
          </a:p>
          <a:p>
            <a:r>
              <a:rPr lang="en-US" dirty="0"/>
              <a:t>Spur one another on to love and good works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Let us not give up meeting together </a:t>
            </a:r>
          </a:p>
          <a:p>
            <a:endParaRPr lang="en-US" dirty="0"/>
          </a:p>
          <a:p>
            <a:r>
              <a:rPr lang="en-US" dirty="0"/>
              <a:t>Encourage one another </a:t>
            </a:r>
          </a:p>
        </p:txBody>
      </p:sp>
    </p:spTree>
    <p:extLst>
      <p:ext uri="{BB962C8B-B14F-4D97-AF65-F5344CB8AC3E}">
        <p14:creationId xmlns:p14="http://schemas.microsoft.com/office/powerpoint/2010/main" val="6162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90DE2-E16F-144A-B7C6-FCE69A5C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Devotion to One Another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9E53E-99EA-A944-9F85-0668A70A5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Romans 12:10</a:t>
            </a:r>
          </a:p>
          <a:p>
            <a:endParaRPr lang="en-US" dirty="0"/>
          </a:p>
          <a:p>
            <a:r>
              <a:rPr lang="en-US" dirty="0"/>
              <a:t>Philippians 2:3-4</a:t>
            </a:r>
          </a:p>
          <a:p>
            <a:endParaRPr lang="en-US" dirty="0"/>
          </a:p>
          <a:p>
            <a:r>
              <a:rPr lang="en-US" dirty="0"/>
              <a:t>Ephesians 1:3-6 </a:t>
            </a:r>
          </a:p>
          <a:p>
            <a:endParaRPr lang="en-US" dirty="0"/>
          </a:p>
          <a:p>
            <a:r>
              <a:rPr lang="en-US" dirty="0"/>
              <a:t>Implications?  </a:t>
            </a:r>
          </a:p>
        </p:txBody>
      </p:sp>
    </p:spTree>
    <p:extLst>
      <p:ext uri="{BB962C8B-B14F-4D97-AF65-F5344CB8AC3E}">
        <p14:creationId xmlns:p14="http://schemas.microsoft.com/office/powerpoint/2010/main" val="50509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E5053-E4E4-8740-904E-2BFFB74A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the Christian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67E83-7C74-1847-9C43-8E858FC9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acceptance of others?</a:t>
            </a:r>
          </a:p>
          <a:p>
            <a:endParaRPr lang="en-US" dirty="0"/>
          </a:p>
          <a:p>
            <a:r>
              <a:rPr lang="en-US" dirty="0"/>
              <a:t>To show consideration of others?</a:t>
            </a:r>
          </a:p>
          <a:p>
            <a:endParaRPr lang="en-US" dirty="0"/>
          </a:p>
          <a:p>
            <a:r>
              <a:rPr lang="en-US" dirty="0"/>
              <a:t>To show devotion to others?</a:t>
            </a:r>
          </a:p>
        </p:txBody>
      </p:sp>
    </p:spTree>
    <p:extLst>
      <p:ext uri="{BB962C8B-B14F-4D97-AF65-F5344CB8AC3E}">
        <p14:creationId xmlns:p14="http://schemas.microsoft.com/office/powerpoint/2010/main" val="314817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604</TotalTime>
  <Words>251</Words>
  <Application>Microsoft Macintosh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Woodland Hills Church of Christ </vt:lpstr>
      <vt:lpstr>Bible Teaching about One Another </vt:lpstr>
      <vt:lpstr>Admonition: Accept One Another   </vt:lpstr>
      <vt:lpstr>God’s Word: Accepting One Another </vt:lpstr>
      <vt:lpstr>Elaboration on Hebrews 10:23-25</vt:lpstr>
      <vt:lpstr>Our Devotion to One Another </vt:lpstr>
      <vt:lpstr>What Can the Christian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99</cp:revision>
  <cp:lastPrinted>2019-12-01T01:38:30Z</cp:lastPrinted>
  <dcterms:created xsi:type="dcterms:W3CDTF">2010-04-12T23:12:02Z</dcterms:created>
  <dcterms:modified xsi:type="dcterms:W3CDTF">2019-12-01T12:59:18Z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