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3"/>
  </p:notesMasterIdLst>
  <p:sldIdLst>
    <p:sldId id="256" r:id="rId5"/>
    <p:sldId id="265" r:id="rId6"/>
    <p:sldId id="285" r:id="rId7"/>
    <p:sldId id="283" r:id="rId8"/>
    <p:sldId id="278" r:id="rId9"/>
    <p:sldId id="286" r:id="rId10"/>
    <p:sldId id="287" r:id="rId11"/>
    <p:sldId id="28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43" autoAdjust="0"/>
    <p:restoredTop sz="99679" autoAdjust="0"/>
  </p:normalViewPr>
  <p:slideViewPr>
    <p:cSldViewPr snapToGrid="0" snapToObjects="1">
      <p:cViewPr varScale="1">
        <p:scale>
          <a:sx n="109" d="100"/>
          <a:sy n="109" d="100"/>
        </p:scale>
        <p:origin x="616" y="192"/>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86D4F-98AB-8644-81F1-B427B01A41A3}" type="datetimeFigureOut">
              <a:rPr lang="en-US" smtClean="0"/>
              <a:t>11/3/19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386162-D1EB-6E4E-AFDE-1712DD563E3F}" type="slidenum">
              <a:rPr lang="en-US" smtClean="0"/>
              <a:t>‹#›</a:t>
            </a:fld>
            <a:endParaRPr lang="en-US"/>
          </a:p>
        </p:txBody>
      </p:sp>
    </p:spTree>
    <p:extLst>
      <p:ext uri="{BB962C8B-B14F-4D97-AF65-F5344CB8AC3E}">
        <p14:creationId xmlns:p14="http://schemas.microsoft.com/office/powerpoint/2010/main" val="60582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1</a:t>
            </a:fld>
            <a:endParaRPr lang="en-US"/>
          </a:p>
        </p:txBody>
      </p:sp>
    </p:spTree>
    <p:extLst>
      <p:ext uri="{BB962C8B-B14F-4D97-AF65-F5344CB8AC3E}">
        <p14:creationId xmlns:p14="http://schemas.microsoft.com/office/powerpoint/2010/main" val="162145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2</a:t>
            </a:fld>
            <a:endParaRPr lang="en-US"/>
          </a:p>
        </p:txBody>
      </p:sp>
    </p:spTree>
    <p:extLst>
      <p:ext uri="{BB962C8B-B14F-4D97-AF65-F5344CB8AC3E}">
        <p14:creationId xmlns:p14="http://schemas.microsoft.com/office/powerpoint/2010/main" val="2396620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4</a:t>
            </a:fld>
            <a:endParaRPr lang="en-US"/>
          </a:p>
        </p:txBody>
      </p:sp>
    </p:spTree>
    <p:extLst>
      <p:ext uri="{BB962C8B-B14F-4D97-AF65-F5344CB8AC3E}">
        <p14:creationId xmlns:p14="http://schemas.microsoft.com/office/powerpoint/2010/main" val="1773158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5</a:t>
            </a:fld>
            <a:endParaRPr lang="en-US"/>
          </a:p>
        </p:txBody>
      </p:sp>
    </p:spTree>
    <p:extLst>
      <p:ext uri="{BB962C8B-B14F-4D97-AF65-F5344CB8AC3E}">
        <p14:creationId xmlns:p14="http://schemas.microsoft.com/office/powerpoint/2010/main" val="3128931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8</a:t>
            </a:fld>
            <a:endParaRPr lang="en-US"/>
          </a:p>
        </p:txBody>
      </p:sp>
    </p:spTree>
    <p:extLst>
      <p:ext uri="{BB962C8B-B14F-4D97-AF65-F5344CB8AC3E}">
        <p14:creationId xmlns:p14="http://schemas.microsoft.com/office/powerpoint/2010/main" val="4182499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11/3/19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dk1" tx1="lt1" bg2="dk2" tx2="lt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Woodland Hills Church of Christ </a:t>
            </a:r>
          </a:p>
        </p:txBody>
      </p:sp>
      <p:sp>
        <p:nvSpPr>
          <p:cNvPr id="3" name="Subtitle 2"/>
          <p:cNvSpPr>
            <a:spLocks noGrp="1"/>
          </p:cNvSpPr>
          <p:nvPr>
            <p:ph type="subTitle" idx="1"/>
          </p:nvPr>
        </p:nvSpPr>
        <p:spPr/>
        <p:txBody>
          <a:bodyPr/>
          <a:lstStyle/>
          <a:p>
            <a:r>
              <a:rPr lang="en-US" dirty="0"/>
              <a:t>One Another Christianity </a:t>
            </a:r>
          </a:p>
          <a:p>
            <a:r>
              <a:rPr lang="en-US" dirty="0"/>
              <a:t>Lesson 6 Q4 2019</a:t>
            </a:r>
          </a:p>
        </p:txBody>
      </p:sp>
    </p:spTree>
    <p:extLst>
      <p:ext uri="{BB962C8B-B14F-4D97-AF65-F5344CB8AC3E}">
        <p14:creationId xmlns:p14="http://schemas.microsoft.com/office/powerpoint/2010/main" val="215697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9562-41D6-4E4C-BF15-FCEBBC99BD36}"/>
              </a:ext>
            </a:extLst>
          </p:cNvPr>
          <p:cNvSpPr>
            <a:spLocks noGrp="1"/>
          </p:cNvSpPr>
          <p:nvPr>
            <p:ph type="title"/>
          </p:nvPr>
        </p:nvSpPr>
        <p:spPr/>
        <p:txBody>
          <a:bodyPr>
            <a:normAutofit/>
          </a:bodyPr>
          <a:lstStyle/>
          <a:p>
            <a:r>
              <a:rPr lang="en-US" dirty="0"/>
              <a:t>Bible Teaching about One Another </a:t>
            </a:r>
          </a:p>
        </p:txBody>
      </p:sp>
      <p:sp>
        <p:nvSpPr>
          <p:cNvPr id="3" name="Content Placeholder 2">
            <a:extLst>
              <a:ext uri="{FF2B5EF4-FFF2-40B4-BE49-F238E27FC236}">
                <a16:creationId xmlns:a16="http://schemas.microsoft.com/office/drawing/2014/main" id="{873AD8C3-CE6C-724B-9DE4-2FCEE8E02A75}"/>
              </a:ext>
            </a:extLst>
          </p:cNvPr>
          <p:cNvSpPr>
            <a:spLocks noGrp="1"/>
          </p:cNvSpPr>
          <p:nvPr>
            <p:ph idx="1"/>
          </p:nvPr>
        </p:nvSpPr>
        <p:spPr>
          <a:xfrm>
            <a:off x="237506" y="1600201"/>
            <a:ext cx="8704614" cy="4525963"/>
          </a:xfrm>
        </p:spPr>
        <p:txBody>
          <a:bodyPr>
            <a:normAutofit/>
          </a:bodyPr>
          <a:lstStyle/>
          <a:p>
            <a:pPr marL="0" indent="0">
              <a:buNone/>
            </a:pPr>
            <a:r>
              <a:rPr lang="en-US" dirty="0"/>
              <a:t>“The bible teaches the importance of being at  peace with one another, be devoted to, </a:t>
            </a:r>
            <a:r>
              <a:rPr lang="en-US" b="1" dirty="0"/>
              <a:t>give preference to</a:t>
            </a:r>
            <a:r>
              <a:rPr lang="en-US" dirty="0"/>
              <a:t>, be like-minded with, receive, encourage, greet, care for, serve, bear one another’s burdens, be kind to, forgive, submit to, bear with, teach, comfort, exhort, consider, confess to, have compassion for, be hospitable to, and above all things, have fervent love for one another.” (Hillis, One Another Christianity, </a:t>
            </a:r>
            <a:r>
              <a:rPr lang="en-US" dirty="0" err="1"/>
              <a:t>pgs</a:t>
            </a:r>
            <a:r>
              <a:rPr lang="en-US" dirty="0"/>
              <a:t> 11-12)</a:t>
            </a:r>
          </a:p>
        </p:txBody>
      </p:sp>
    </p:spTree>
    <p:extLst>
      <p:ext uri="{BB962C8B-B14F-4D97-AF65-F5344CB8AC3E}">
        <p14:creationId xmlns:p14="http://schemas.microsoft.com/office/powerpoint/2010/main" val="318402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18CEC-79E6-A54B-BBDA-D5B2DA16F886}"/>
              </a:ext>
            </a:extLst>
          </p:cNvPr>
          <p:cNvSpPr>
            <a:spLocks noGrp="1"/>
          </p:cNvSpPr>
          <p:nvPr>
            <p:ph type="title"/>
          </p:nvPr>
        </p:nvSpPr>
        <p:spPr/>
        <p:txBody>
          <a:bodyPr/>
          <a:lstStyle/>
          <a:p>
            <a:r>
              <a:rPr lang="en-US" dirty="0"/>
              <a:t>Basic Teaching: Honor One Another</a:t>
            </a:r>
          </a:p>
        </p:txBody>
      </p:sp>
      <p:sp>
        <p:nvSpPr>
          <p:cNvPr id="3" name="Content Placeholder 2">
            <a:extLst>
              <a:ext uri="{FF2B5EF4-FFF2-40B4-BE49-F238E27FC236}">
                <a16:creationId xmlns:a16="http://schemas.microsoft.com/office/drawing/2014/main" id="{16B9D84E-A63F-0B46-B5AA-59076FC08305}"/>
              </a:ext>
            </a:extLst>
          </p:cNvPr>
          <p:cNvSpPr>
            <a:spLocks noGrp="1"/>
          </p:cNvSpPr>
          <p:nvPr>
            <p:ph idx="1"/>
          </p:nvPr>
        </p:nvSpPr>
        <p:spPr/>
        <p:txBody>
          <a:bodyPr/>
          <a:lstStyle/>
          <a:p>
            <a:r>
              <a:rPr lang="en-US" dirty="0"/>
              <a:t>Matthew 22:36-40</a:t>
            </a:r>
          </a:p>
          <a:p>
            <a:endParaRPr lang="en-US" dirty="0"/>
          </a:p>
          <a:p>
            <a:r>
              <a:rPr lang="en-US" dirty="0"/>
              <a:t>Romans 13:7</a:t>
            </a:r>
          </a:p>
          <a:p>
            <a:endParaRPr lang="en-US" dirty="0"/>
          </a:p>
          <a:p>
            <a:r>
              <a:rPr lang="en-US" dirty="0"/>
              <a:t>Romans 12:9-10</a:t>
            </a:r>
          </a:p>
          <a:p>
            <a:endParaRPr lang="en-US" dirty="0"/>
          </a:p>
          <a:p>
            <a:endParaRPr lang="en-US" dirty="0"/>
          </a:p>
          <a:p>
            <a:endParaRPr lang="en-US" dirty="0"/>
          </a:p>
        </p:txBody>
      </p:sp>
    </p:spTree>
    <p:extLst>
      <p:ext uri="{BB962C8B-B14F-4D97-AF65-F5344CB8AC3E}">
        <p14:creationId xmlns:p14="http://schemas.microsoft.com/office/powerpoint/2010/main" val="349967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FBE30-2A3D-2F47-8178-7A4428149CD8}"/>
              </a:ext>
            </a:extLst>
          </p:cNvPr>
          <p:cNvSpPr>
            <a:spLocks noGrp="1"/>
          </p:cNvSpPr>
          <p:nvPr>
            <p:ph type="title"/>
          </p:nvPr>
        </p:nvSpPr>
        <p:spPr/>
        <p:txBody>
          <a:bodyPr>
            <a:normAutofit fontScale="90000"/>
          </a:bodyPr>
          <a:lstStyle/>
          <a:p>
            <a:r>
              <a:rPr lang="en-US" dirty="0"/>
              <a:t> Honor One Another – Starting Point	</a:t>
            </a:r>
          </a:p>
        </p:txBody>
      </p:sp>
      <p:sp>
        <p:nvSpPr>
          <p:cNvPr id="3" name="Content Placeholder 2">
            <a:extLst>
              <a:ext uri="{FF2B5EF4-FFF2-40B4-BE49-F238E27FC236}">
                <a16:creationId xmlns:a16="http://schemas.microsoft.com/office/drawing/2014/main" id="{8D236739-D426-DE47-A483-7E0AD2D62847}"/>
              </a:ext>
            </a:extLst>
          </p:cNvPr>
          <p:cNvSpPr>
            <a:spLocks noGrp="1"/>
          </p:cNvSpPr>
          <p:nvPr>
            <p:ph idx="1"/>
          </p:nvPr>
        </p:nvSpPr>
        <p:spPr/>
        <p:txBody>
          <a:bodyPr/>
          <a:lstStyle/>
          <a:p>
            <a:r>
              <a:rPr lang="en-US" dirty="0"/>
              <a:t>Q: What does it mean to honor one another?</a:t>
            </a:r>
          </a:p>
          <a:p>
            <a:endParaRPr lang="en-US" dirty="0"/>
          </a:p>
          <a:p>
            <a:r>
              <a:rPr lang="en-US" dirty="0"/>
              <a:t>A: 1) to regard or to treat someone with admiration and respect; 2) to give special recognition to; 3) to live up to or to confer the terms of, as in to honor a commitment </a:t>
            </a:r>
          </a:p>
          <a:p>
            <a:pPr marL="0" indent="0">
              <a:buNone/>
            </a:pPr>
            <a:endParaRPr lang="en-US" dirty="0"/>
          </a:p>
        </p:txBody>
      </p:sp>
    </p:spTree>
    <p:extLst>
      <p:ext uri="{BB962C8B-B14F-4D97-AF65-F5344CB8AC3E}">
        <p14:creationId xmlns:p14="http://schemas.microsoft.com/office/powerpoint/2010/main" val="382728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F556-67C6-A843-BCD5-85F07D8ACA65}"/>
              </a:ext>
            </a:extLst>
          </p:cNvPr>
          <p:cNvSpPr>
            <a:spLocks noGrp="1"/>
          </p:cNvSpPr>
          <p:nvPr>
            <p:ph type="title"/>
          </p:nvPr>
        </p:nvSpPr>
        <p:spPr/>
        <p:txBody>
          <a:bodyPr/>
          <a:lstStyle/>
          <a:p>
            <a:r>
              <a:rPr lang="en-US" dirty="0"/>
              <a:t>Those We Are to Honor (1)</a:t>
            </a:r>
          </a:p>
        </p:txBody>
      </p:sp>
      <p:sp>
        <p:nvSpPr>
          <p:cNvPr id="3" name="Content Placeholder 2">
            <a:extLst>
              <a:ext uri="{FF2B5EF4-FFF2-40B4-BE49-F238E27FC236}">
                <a16:creationId xmlns:a16="http://schemas.microsoft.com/office/drawing/2014/main" id="{8A3F21E1-5640-2C40-8FA9-84051510A60D}"/>
              </a:ext>
            </a:extLst>
          </p:cNvPr>
          <p:cNvSpPr>
            <a:spLocks noGrp="1"/>
          </p:cNvSpPr>
          <p:nvPr>
            <p:ph idx="1"/>
          </p:nvPr>
        </p:nvSpPr>
        <p:spPr/>
        <p:txBody>
          <a:bodyPr>
            <a:normAutofit/>
          </a:bodyPr>
          <a:lstStyle/>
          <a:p>
            <a:r>
              <a:rPr lang="en-US" dirty="0"/>
              <a:t>God – I Timothy 1:17; I Cor. 10:31</a:t>
            </a:r>
          </a:p>
          <a:p>
            <a:pPr marL="0" indent="0">
              <a:buNone/>
            </a:pPr>
            <a:endParaRPr lang="en-US" dirty="0"/>
          </a:p>
          <a:p>
            <a:r>
              <a:rPr lang="en-US" dirty="0"/>
              <a:t>Jesus – John 5:22-23</a:t>
            </a:r>
          </a:p>
          <a:p>
            <a:pPr lvl="1"/>
            <a:r>
              <a:rPr lang="en-US" dirty="0"/>
              <a:t>Matthew 7:21</a:t>
            </a:r>
          </a:p>
          <a:p>
            <a:pPr lvl="1"/>
            <a:r>
              <a:rPr lang="en-US" dirty="0"/>
              <a:t>Hebrews 5:9</a:t>
            </a:r>
          </a:p>
          <a:p>
            <a:pPr lvl="1"/>
            <a:r>
              <a:rPr lang="en-US" dirty="0"/>
              <a:t>John 12:48</a:t>
            </a:r>
          </a:p>
          <a:p>
            <a:endParaRPr lang="en-US" dirty="0"/>
          </a:p>
          <a:p>
            <a:r>
              <a:rPr lang="en-US" dirty="0"/>
              <a:t>One Another – Romans 12:10; I Cor. 12:22-26</a:t>
            </a:r>
          </a:p>
          <a:p>
            <a:endParaRPr lang="en-US" dirty="0"/>
          </a:p>
          <a:p>
            <a:pPr marL="0" indent="0">
              <a:buNone/>
            </a:pPr>
            <a:endParaRPr lang="en-US" dirty="0"/>
          </a:p>
        </p:txBody>
      </p:sp>
    </p:spTree>
    <p:extLst>
      <p:ext uri="{BB962C8B-B14F-4D97-AF65-F5344CB8AC3E}">
        <p14:creationId xmlns:p14="http://schemas.microsoft.com/office/powerpoint/2010/main" val="181459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2"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3" grpId="2"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C3EC-3408-7141-84D2-DF94C936C094}"/>
              </a:ext>
            </a:extLst>
          </p:cNvPr>
          <p:cNvSpPr>
            <a:spLocks noGrp="1"/>
          </p:cNvSpPr>
          <p:nvPr>
            <p:ph type="title"/>
          </p:nvPr>
        </p:nvSpPr>
        <p:spPr/>
        <p:txBody>
          <a:bodyPr/>
          <a:lstStyle/>
          <a:p>
            <a:r>
              <a:rPr lang="en-US" dirty="0"/>
              <a:t>Those We Are to Honor (2)</a:t>
            </a:r>
          </a:p>
        </p:txBody>
      </p:sp>
      <p:sp>
        <p:nvSpPr>
          <p:cNvPr id="3" name="Content Placeholder 2">
            <a:extLst>
              <a:ext uri="{FF2B5EF4-FFF2-40B4-BE49-F238E27FC236}">
                <a16:creationId xmlns:a16="http://schemas.microsoft.com/office/drawing/2014/main" id="{B6C8192B-ACBB-C247-A091-39446D72E6A9}"/>
              </a:ext>
            </a:extLst>
          </p:cNvPr>
          <p:cNvSpPr>
            <a:spLocks noGrp="1"/>
          </p:cNvSpPr>
          <p:nvPr>
            <p:ph idx="1"/>
          </p:nvPr>
        </p:nvSpPr>
        <p:spPr/>
        <p:txBody>
          <a:bodyPr>
            <a:normAutofit fontScale="92500" lnSpcReduction="20000"/>
          </a:bodyPr>
          <a:lstStyle/>
          <a:p>
            <a:r>
              <a:rPr lang="en-US" dirty="0"/>
              <a:t>Elders – I Timothy 5:17-18</a:t>
            </a:r>
          </a:p>
          <a:p>
            <a:endParaRPr lang="en-US" dirty="0"/>
          </a:p>
          <a:p>
            <a:r>
              <a:rPr lang="en-US" dirty="0"/>
              <a:t>Parents – Ephesians 6:2-3</a:t>
            </a:r>
          </a:p>
          <a:p>
            <a:endParaRPr lang="en-US" dirty="0"/>
          </a:p>
          <a:p>
            <a:r>
              <a:rPr lang="en-US" dirty="0"/>
              <a:t>Wives – I Peter 3:7</a:t>
            </a:r>
          </a:p>
          <a:p>
            <a:endParaRPr lang="en-US" dirty="0"/>
          </a:p>
          <a:p>
            <a:r>
              <a:rPr lang="en-US"/>
              <a:t>Widows Indeed </a:t>
            </a:r>
            <a:r>
              <a:rPr lang="en-US" dirty="0"/>
              <a:t>– I Timothy 5:3</a:t>
            </a:r>
          </a:p>
          <a:p>
            <a:endParaRPr lang="en-US" dirty="0"/>
          </a:p>
          <a:p>
            <a:r>
              <a:rPr lang="en-US" dirty="0"/>
              <a:t>Ourselves – II Timothy 2:20-21</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84061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A7725-7F36-AE44-8B2E-389B56284D29}"/>
              </a:ext>
            </a:extLst>
          </p:cNvPr>
          <p:cNvSpPr>
            <a:spLocks noGrp="1"/>
          </p:cNvSpPr>
          <p:nvPr>
            <p:ph type="title"/>
          </p:nvPr>
        </p:nvSpPr>
        <p:spPr/>
        <p:txBody>
          <a:bodyPr/>
          <a:lstStyle/>
          <a:p>
            <a:r>
              <a:rPr lang="en-US" dirty="0"/>
              <a:t>Jesus on Seeking Honor </a:t>
            </a:r>
          </a:p>
        </p:txBody>
      </p:sp>
      <p:sp>
        <p:nvSpPr>
          <p:cNvPr id="3" name="Content Placeholder 2">
            <a:extLst>
              <a:ext uri="{FF2B5EF4-FFF2-40B4-BE49-F238E27FC236}">
                <a16:creationId xmlns:a16="http://schemas.microsoft.com/office/drawing/2014/main" id="{EB1B14EF-9D22-9D45-9464-BE30F3762647}"/>
              </a:ext>
            </a:extLst>
          </p:cNvPr>
          <p:cNvSpPr>
            <a:spLocks noGrp="1"/>
          </p:cNvSpPr>
          <p:nvPr>
            <p:ph idx="1"/>
          </p:nvPr>
        </p:nvSpPr>
        <p:spPr/>
        <p:txBody>
          <a:bodyPr>
            <a:normAutofit/>
          </a:bodyPr>
          <a:lstStyle/>
          <a:p>
            <a:r>
              <a:rPr lang="en-US" dirty="0"/>
              <a:t>Matthew 23:1-12</a:t>
            </a:r>
          </a:p>
          <a:p>
            <a:endParaRPr lang="en-US" dirty="0"/>
          </a:p>
          <a:p>
            <a:r>
              <a:rPr lang="en-US" dirty="0"/>
              <a:t>Mark 9:33-37</a:t>
            </a:r>
          </a:p>
          <a:p>
            <a:endParaRPr lang="en-US" dirty="0"/>
          </a:p>
          <a:p>
            <a:r>
              <a:rPr lang="en-US" dirty="0"/>
              <a:t>John 5:41-44</a:t>
            </a:r>
          </a:p>
          <a:p>
            <a:endParaRPr lang="en-US" dirty="0"/>
          </a:p>
          <a:p>
            <a:r>
              <a:rPr lang="en-US" dirty="0"/>
              <a:t>Point: serving to receive honor of men = vain</a:t>
            </a:r>
          </a:p>
        </p:txBody>
      </p:sp>
    </p:spTree>
    <p:extLst>
      <p:ext uri="{BB962C8B-B14F-4D97-AF65-F5344CB8AC3E}">
        <p14:creationId xmlns:p14="http://schemas.microsoft.com/office/powerpoint/2010/main" val="345372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0300D-7CA2-5A4B-A057-C74365584577}"/>
              </a:ext>
            </a:extLst>
          </p:cNvPr>
          <p:cNvSpPr>
            <a:spLocks noGrp="1"/>
          </p:cNvSpPr>
          <p:nvPr>
            <p:ph type="title"/>
          </p:nvPr>
        </p:nvSpPr>
        <p:spPr/>
        <p:txBody>
          <a:bodyPr/>
          <a:lstStyle/>
          <a:p>
            <a:r>
              <a:rPr lang="en-US" dirty="0"/>
              <a:t>Personal Applications</a:t>
            </a:r>
          </a:p>
        </p:txBody>
      </p:sp>
      <p:sp>
        <p:nvSpPr>
          <p:cNvPr id="3" name="Content Placeholder 2">
            <a:extLst>
              <a:ext uri="{FF2B5EF4-FFF2-40B4-BE49-F238E27FC236}">
                <a16:creationId xmlns:a16="http://schemas.microsoft.com/office/drawing/2014/main" id="{CBFB27EF-CC4B-A14D-B86A-239790C71E89}"/>
              </a:ext>
            </a:extLst>
          </p:cNvPr>
          <p:cNvSpPr>
            <a:spLocks noGrp="1"/>
          </p:cNvSpPr>
          <p:nvPr>
            <p:ph idx="1"/>
          </p:nvPr>
        </p:nvSpPr>
        <p:spPr>
          <a:xfrm>
            <a:off x="717630" y="1600201"/>
            <a:ext cx="7662441" cy="4525963"/>
          </a:xfrm>
        </p:spPr>
        <p:txBody>
          <a:bodyPr/>
          <a:lstStyle/>
          <a:p>
            <a:r>
              <a:rPr lang="en-US" dirty="0"/>
              <a:t>Are we treating God and Jesus with honor?  Is the honor </a:t>
            </a:r>
            <a:r>
              <a:rPr lang="en-US"/>
              <a:t>we show them </a:t>
            </a:r>
            <a:r>
              <a:rPr lang="en-US" dirty="0"/>
              <a:t>evident in how we conduct our affairs day by day?</a:t>
            </a:r>
          </a:p>
          <a:p>
            <a:endParaRPr lang="en-US" dirty="0"/>
          </a:p>
          <a:p>
            <a:r>
              <a:rPr lang="en-US" dirty="0"/>
              <a:t>What can a Christian do to show, or better show, honor to one another?  </a:t>
            </a:r>
          </a:p>
        </p:txBody>
      </p:sp>
    </p:spTree>
    <p:extLst>
      <p:ext uri="{BB962C8B-B14F-4D97-AF65-F5344CB8AC3E}">
        <p14:creationId xmlns:p14="http://schemas.microsoft.com/office/powerpoint/2010/main" val="228784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463</TotalTime>
  <Words>326</Words>
  <Application>Microsoft Macintosh PowerPoint</Application>
  <PresentationFormat>On-screen Show (4:3)</PresentationFormat>
  <Paragraphs>53</Paragraphs>
  <Slides>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Woodland Hills Church of Christ </vt:lpstr>
      <vt:lpstr>Bible Teaching about One Another </vt:lpstr>
      <vt:lpstr>Basic Teaching: Honor One Another</vt:lpstr>
      <vt:lpstr> Honor One Another – Starting Point </vt:lpstr>
      <vt:lpstr>Those We Are to Honor (1)</vt:lpstr>
      <vt:lpstr>Those We Are to Honor (2)</vt:lpstr>
      <vt:lpstr>Jesus on Seeking Honor </vt:lpstr>
      <vt:lpstr>Personal Applications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Jack Wiley</cp:lastModifiedBy>
  <cp:revision>82</cp:revision>
  <cp:lastPrinted>2019-10-27T11:24:07Z</cp:lastPrinted>
  <dcterms:created xsi:type="dcterms:W3CDTF">2010-04-12T23:12:02Z</dcterms:created>
  <dcterms:modified xsi:type="dcterms:W3CDTF">2019-11-03T12:57:16Z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