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2"/>
  </p:notesMasterIdLst>
  <p:sldIdLst>
    <p:sldId id="256" r:id="rId5"/>
    <p:sldId id="265" r:id="rId6"/>
    <p:sldId id="275" r:id="rId7"/>
    <p:sldId id="276" r:id="rId8"/>
    <p:sldId id="278" r:id="rId9"/>
    <p:sldId id="279"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autoAdjust="0"/>
    <p:restoredTop sz="99679" autoAdjust="0"/>
  </p:normalViewPr>
  <p:slideViewPr>
    <p:cSldViewPr snapToGrid="0" snapToObjects="1">
      <p:cViewPr varScale="1">
        <p:scale>
          <a:sx n="107" d="100"/>
          <a:sy n="107" d="100"/>
        </p:scale>
        <p:origin x="656" y="176"/>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86D4F-98AB-8644-81F1-B427B01A41A3}" type="datetimeFigureOut">
              <a:rPr lang="en-US" smtClean="0"/>
              <a:t>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6162-D1EB-6E4E-AFDE-1712DD563E3F}" type="slidenum">
              <a:rPr lang="en-US" smtClean="0"/>
              <a:t>‹#›</a:t>
            </a:fld>
            <a:endParaRPr lang="en-US"/>
          </a:p>
        </p:txBody>
      </p:sp>
    </p:spTree>
    <p:extLst>
      <p:ext uri="{BB962C8B-B14F-4D97-AF65-F5344CB8AC3E}">
        <p14:creationId xmlns:p14="http://schemas.microsoft.com/office/powerpoint/2010/main" val="6058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a:t>
            </a:fld>
            <a:endParaRPr lang="en-US"/>
          </a:p>
        </p:txBody>
      </p:sp>
    </p:spTree>
    <p:extLst>
      <p:ext uri="{BB962C8B-B14F-4D97-AF65-F5344CB8AC3E}">
        <p14:creationId xmlns:p14="http://schemas.microsoft.com/office/powerpoint/2010/main" val="16214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2</a:t>
            </a:fld>
            <a:endParaRPr lang="en-US"/>
          </a:p>
        </p:txBody>
      </p:sp>
    </p:spTree>
    <p:extLst>
      <p:ext uri="{BB962C8B-B14F-4D97-AF65-F5344CB8AC3E}">
        <p14:creationId xmlns:p14="http://schemas.microsoft.com/office/powerpoint/2010/main" val="23966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3</a:t>
            </a:fld>
            <a:endParaRPr lang="en-US"/>
          </a:p>
        </p:txBody>
      </p:sp>
    </p:spTree>
    <p:extLst>
      <p:ext uri="{BB962C8B-B14F-4D97-AF65-F5344CB8AC3E}">
        <p14:creationId xmlns:p14="http://schemas.microsoft.com/office/powerpoint/2010/main" val="426316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4</a:t>
            </a:fld>
            <a:endParaRPr lang="en-US"/>
          </a:p>
        </p:txBody>
      </p:sp>
    </p:spTree>
    <p:extLst>
      <p:ext uri="{BB962C8B-B14F-4D97-AF65-F5344CB8AC3E}">
        <p14:creationId xmlns:p14="http://schemas.microsoft.com/office/powerpoint/2010/main" val="217976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5</a:t>
            </a:fld>
            <a:endParaRPr lang="en-US"/>
          </a:p>
        </p:txBody>
      </p:sp>
    </p:spTree>
    <p:extLst>
      <p:ext uri="{BB962C8B-B14F-4D97-AF65-F5344CB8AC3E}">
        <p14:creationId xmlns:p14="http://schemas.microsoft.com/office/powerpoint/2010/main" val="3128931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6</a:t>
            </a:fld>
            <a:endParaRPr lang="en-US"/>
          </a:p>
        </p:txBody>
      </p:sp>
    </p:spTree>
    <p:extLst>
      <p:ext uri="{BB962C8B-B14F-4D97-AF65-F5344CB8AC3E}">
        <p14:creationId xmlns:p14="http://schemas.microsoft.com/office/powerpoint/2010/main" val="3842574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7</a:t>
            </a:fld>
            <a:endParaRPr lang="en-US"/>
          </a:p>
        </p:txBody>
      </p:sp>
    </p:spTree>
    <p:extLst>
      <p:ext uri="{BB962C8B-B14F-4D97-AF65-F5344CB8AC3E}">
        <p14:creationId xmlns:p14="http://schemas.microsoft.com/office/powerpoint/2010/main" val="371540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4 Q4 2019</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659A-BF2E-0240-8874-596D42BEEF72}"/>
              </a:ext>
            </a:extLst>
          </p:cNvPr>
          <p:cNvSpPr>
            <a:spLocks noGrp="1"/>
          </p:cNvSpPr>
          <p:nvPr>
            <p:ph type="title"/>
          </p:nvPr>
        </p:nvSpPr>
        <p:spPr/>
        <p:txBody>
          <a:bodyPr/>
          <a:lstStyle/>
          <a:p>
            <a:r>
              <a:rPr lang="en-US" dirty="0"/>
              <a:t>Can You Identify with This?</a:t>
            </a:r>
          </a:p>
        </p:txBody>
      </p:sp>
      <p:sp>
        <p:nvSpPr>
          <p:cNvPr id="3" name="Content Placeholder 2">
            <a:extLst>
              <a:ext uri="{FF2B5EF4-FFF2-40B4-BE49-F238E27FC236}">
                <a16:creationId xmlns:a16="http://schemas.microsoft.com/office/drawing/2014/main" id="{7F50B701-E166-0547-B1E7-FF0D61EB6C04}"/>
              </a:ext>
            </a:extLst>
          </p:cNvPr>
          <p:cNvSpPr>
            <a:spLocks noGrp="1"/>
          </p:cNvSpPr>
          <p:nvPr>
            <p:ph idx="1"/>
          </p:nvPr>
        </p:nvSpPr>
        <p:spPr/>
        <p:txBody>
          <a:bodyPr>
            <a:normAutofit/>
          </a:bodyPr>
          <a:lstStyle/>
          <a:p>
            <a:pPr marL="0" indent="0">
              <a:buNone/>
            </a:pPr>
            <a:endParaRPr lang="en-US" dirty="0"/>
          </a:p>
          <a:p>
            <a:pPr marL="0" indent="0">
              <a:buNone/>
            </a:pPr>
            <a:r>
              <a:rPr lang="en-US" dirty="0"/>
              <a:t>		“There are times when I need the </a:t>
            </a:r>
          </a:p>
          <a:p>
            <a:pPr marL="0" indent="0">
              <a:buNone/>
            </a:pPr>
            <a:r>
              <a:rPr lang="en-US" dirty="0"/>
              <a:t>		encouragement that can only come </a:t>
            </a:r>
          </a:p>
          <a:p>
            <a:pPr marL="0" indent="0">
              <a:buNone/>
            </a:pPr>
            <a:r>
              <a:rPr lang="en-US" dirty="0"/>
              <a:t>		from another disciple who lifts me up </a:t>
            </a:r>
          </a:p>
          <a:p>
            <a:pPr marL="0" indent="0">
              <a:buNone/>
            </a:pPr>
            <a:r>
              <a:rPr lang="en-US" dirty="0"/>
              <a:t>		  and gives me the strength I need.”</a:t>
            </a:r>
          </a:p>
          <a:p>
            <a:pPr marL="0" indent="0">
              <a:buNone/>
            </a:pPr>
            <a:r>
              <a:rPr lang="en-US" dirty="0"/>
              <a:t>	    (Hillis, One Another Christianity, </a:t>
            </a:r>
            <a:r>
              <a:rPr lang="en-US" dirty="0" err="1"/>
              <a:t>pg</a:t>
            </a:r>
            <a:r>
              <a:rPr lang="en-US" dirty="0"/>
              <a:t> 37)</a:t>
            </a:r>
          </a:p>
        </p:txBody>
      </p:sp>
    </p:spTree>
    <p:extLst>
      <p:ext uri="{BB962C8B-B14F-4D97-AF65-F5344CB8AC3E}">
        <p14:creationId xmlns:p14="http://schemas.microsoft.com/office/powerpoint/2010/main" val="307796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FA2DC-9F4E-5548-B4E0-E9D887496D25}"/>
              </a:ext>
            </a:extLst>
          </p:cNvPr>
          <p:cNvSpPr>
            <a:spLocks noGrp="1"/>
          </p:cNvSpPr>
          <p:nvPr>
            <p:ph type="title"/>
          </p:nvPr>
        </p:nvSpPr>
        <p:spPr/>
        <p:txBody>
          <a:bodyPr/>
          <a:lstStyle/>
          <a:p>
            <a:r>
              <a:rPr lang="en-US" dirty="0"/>
              <a:t>Encouragement Defined </a:t>
            </a:r>
          </a:p>
        </p:txBody>
      </p:sp>
      <p:sp>
        <p:nvSpPr>
          <p:cNvPr id="3" name="Content Placeholder 2">
            <a:extLst>
              <a:ext uri="{FF2B5EF4-FFF2-40B4-BE49-F238E27FC236}">
                <a16:creationId xmlns:a16="http://schemas.microsoft.com/office/drawing/2014/main" id="{91241EC2-CDD8-9149-9A57-084A01349364}"/>
              </a:ext>
            </a:extLst>
          </p:cNvPr>
          <p:cNvSpPr>
            <a:spLocks noGrp="1"/>
          </p:cNvSpPr>
          <p:nvPr>
            <p:ph idx="1"/>
          </p:nvPr>
        </p:nvSpPr>
        <p:spPr/>
        <p:txBody>
          <a:bodyPr/>
          <a:lstStyle/>
          <a:p>
            <a:pPr marL="0" indent="0">
              <a:buNone/>
            </a:pPr>
            <a:r>
              <a:rPr lang="en-US" dirty="0"/>
              <a:t>	</a:t>
            </a:r>
          </a:p>
          <a:p>
            <a:pPr marL="0" indent="0">
              <a:buNone/>
            </a:pPr>
            <a:r>
              <a:rPr lang="en-US" dirty="0"/>
              <a:t>		</a:t>
            </a:r>
          </a:p>
          <a:p>
            <a:pPr marL="0" indent="0">
              <a:buNone/>
            </a:pPr>
            <a:r>
              <a:rPr lang="en-US" dirty="0"/>
              <a:t>			  The act of giving someone </a:t>
            </a:r>
          </a:p>
          <a:p>
            <a:pPr marL="0" indent="0">
              <a:buNone/>
            </a:pPr>
            <a:r>
              <a:rPr lang="en-US" dirty="0"/>
              <a:t>			support, confidence or hope.  </a:t>
            </a:r>
          </a:p>
        </p:txBody>
      </p:sp>
    </p:spTree>
    <p:extLst>
      <p:ext uri="{BB962C8B-B14F-4D97-AF65-F5344CB8AC3E}">
        <p14:creationId xmlns:p14="http://schemas.microsoft.com/office/powerpoint/2010/main" val="350572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F556-67C6-A843-BCD5-85F07D8ACA65}"/>
              </a:ext>
            </a:extLst>
          </p:cNvPr>
          <p:cNvSpPr>
            <a:spLocks noGrp="1"/>
          </p:cNvSpPr>
          <p:nvPr>
            <p:ph type="title"/>
          </p:nvPr>
        </p:nvSpPr>
        <p:spPr/>
        <p:txBody>
          <a:bodyPr/>
          <a:lstStyle/>
          <a:p>
            <a:r>
              <a:rPr lang="en-US" dirty="0"/>
              <a:t>Barnabas: the Exemplar</a:t>
            </a:r>
          </a:p>
        </p:txBody>
      </p:sp>
      <p:sp>
        <p:nvSpPr>
          <p:cNvPr id="3" name="Content Placeholder 2">
            <a:extLst>
              <a:ext uri="{FF2B5EF4-FFF2-40B4-BE49-F238E27FC236}">
                <a16:creationId xmlns:a16="http://schemas.microsoft.com/office/drawing/2014/main" id="{8A3F21E1-5640-2C40-8FA9-84051510A60D}"/>
              </a:ext>
            </a:extLst>
          </p:cNvPr>
          <p:cNvSpPr>
            <a:spLocks noGrp="1"/>
          </p:cNvSpPr>
          <p:nvPr>
            <p:ph idx="1"/>
          </p:nvPr>
        </p:nvSpPr>
        <p:spPr/>
        <p:txBody>
          <a:bodyPr/>
          <a:lstStyle/>
          <a:p>
            <a:r>
              <a:rPr lang="en-US" dirty="0"/>
              <a:t>Acts 4:32-37</a:t>
            </a:r>
          </a:p>
          <a:p>
            <a:endParaRPr lang="en-US" dirty="0"/>
          </a:p>
          <a:p>
            <a:r>
              <a:rPr lang="en-US" dirty="0"/>
              <a:t>Acts 9:26-31</a:t>
            </a:r>
          </a:p>
          <a:p>
            <a:endParaRPr lang="en-US" dirty="0"/>
          </a:p>
          <a:p>
            <a:r>
              <a:rPr lang="en-US" dirty="0"/>
              <a:t>Acts 11:19-26</a:t>
            </a:r>
          </a:p>
          <a:p>
            <a:endParaRPr lang="en-US" dirty="0"/>
          </a:p>
          <a:p>
            <a:r>
              <a:rPr lang="en-US" dirty="0"/>
              <a:t>Acts 15:36-40; Col. 4:10</a:t>
            </a:r>
          </a:p>
        </p:txBody>
      </p:sp>
    </p:spTree>
    <p:extLst>
      <p:ext uri="{BB962C8B-B14F-4D97-AF65-F5344CB8AC3E}">
        <p14:creationId xmlns:p14="http://schemas.microsoft.com/office/powerpoint/2010/main" val="181459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EA67-C1C1-DD42-B3B2-54A7D71DE638}"/>
              </a:ext>
            </a:extLst>
          </p:cNvPr>
          <p:cNvSpPr>
            <a:spLocks noGrp="1"/>
          </p:cNvSpPr>
          <p:nvPr>
            <p:ph type="title"/>
          </p:nvPr>
        </p:nvSpPr>
        <p:spPr/>
        <p:txBody>
          <a:bodyPr/>
          <a:lstStyle/>
          <a:p>
            <a:r>
              <a:rPr lang="en-US" dirty="0"/>
              <a:t>The Act of Encouraging </a:t>
            </a:r>
          </a:p>
        </p:txBody>
      </p:sp>
      <p:sp>
        <p:nvSpPr>
          <p:cNvPr id="3" name="Content Placeholder 2">
            <a:extLst>
              <a:ext uri="{FF2B5EF4-FFF2-40B4-BE49-F238E27FC236}">
                <a16:creationId xmlns:a16="http://schemas.microsoft.com/office/drawing/2014/main" id="{22EAE61E-1770-7944-AB7F-132B3952EE8F}"/>
              </a:ext>
            </a:extLst>
          </p:cNvPr>
          <p:cNvSpPr>
            <a:spLocks noGrp="1"/>
          </p:cNvSpPr>
          <p:nvPr>
            <p:ph idx="1"/>
          </p:nvPr>
        </p:nvSpPr>
        <p:spPr/>
        <p:txBody>
          <a:bodyPr>
            <a:normAutofit fontScale="85000" lnSpcReduction="20000"/>
          </a:bodyPr>
          <a:lstStyle/>
          <a:p>
            <a:r>
              <a:rPr lang="en-US" dirty="0"/>
              <a:t>Best Tool: the Bible (Acts 20:32)</a:t>
            </a:r>
          </a:p>
          <a:p>
            <a:endParaRPr lang="en-US" dirty="0"/>
          </a:p>
          <a:p>
            <a:r>
              <a:rPr lang="en-US" dirty="0"/>
              <a:t>Best Medium: Our Words</a:t>
            </a:r>
          </a:p>
          <a:p>
            <a:pPr lvl="1"/>
            <a:r>
              <a:rPr lang="en-US" dirty="0"/>
              <a:t>Proverbs 15:23</a:t>
            </a:r>
          </a:p>
          <a:p>
            <a:pPr lvl="1"/>
            <a:r>
              <a:rPr lang="en-US" dirty="0"/>
              <a:t>Proverbs 16:24</a:t>
            </a:r>
          </a:p>
          <a:p>
            <a:pPr lvl="1"/>
            <a:r>
              <a:rPr lang="en-US" dirty="0"/>
              <a:t>Proverbs 25:11 </a:t>
            </a:r>
          </a:p>
          <a:p>
            <a:endParaRPr lang="en-US" dirty="0"/>
          </a:p>
          <a:p>
            <a:r>
              <a:rPr lang="en-US" dirty="0"/>
              <a:t>Best Occasion: Daily</a:t>
            </a:r>
          </a:p>
          <a:p>
            <a:pPr lvl="1"/>
            <a:r>
              <a:rPr lang="en-US" dirty="0"/>
              <a:t>Acts 2:46-47</a:t>
            </a:r>
          </a:p>
          <a:p>
            <a:pPr lvl="1"/>
            <a:r>
              <a:rPr lang="en-US" dirty="0"/>
              <a:t>Hebrews 3:12-13</a:t>
            </a:r>
          </a:p>
          <a:p>
            <a:pPr marL="457200" lvl="1" indent="0">
              <a:buNone/>
            </a:pPr>
            <a:r>
              <a:rPr lang="en-US" dirty="0"/>
              <a:t>	</a:t>
            </a:r>
          </a:p>
        </p:txBody>
      </p:sp>
    </p:spTree>
    <p:extLst>
      <p:ext uri="{BB962C8B-B14F-4D97-AF65-F5344CB8AC3E}">
        <p14:creationId xmlns:p14="http://schemas.microsoft.com/office/powerpoint/2010/main" val="400798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DC5AE-6460-0347-8236-2D7DAA7C1ACF}"/>
              </a:ext>
            </a:extLst>
          </p:cNvPr>
          <p:cNvSpPr>
            <a:spLocks noGrp="1"/>
          </p:cNvSpPr>
          <p:nvPr>
            <p:ph type="title"/>
          </p:nvPr>
        </p:nvSpPr>
        <p:spPr/>
        <p:txBody>
          <a:bodyPr/>
          <a:lstStyle/>
          <a:p>
            <a:r>
              <a:rPr lang="en-US" dirty="0"/>
              <a:t>Personal Applications </a:t>
            </a:r>
          </a:p>
        </p:txBody>
      </p:sp>
      <p:sp>
        <p:nvSpPr>
          <p:cNvPr id="3" name="Content Placeholder 2">
            <a:extLst>
              <a:ext uri="{FF2B5EF4-FFF2-40B4-BE49-F238E27FC236}">
                <a16:creationId xmlns:a16="http://schemas.microsoft.com/office/drawing/2014/main" id="{61417A23-7D03-7C46-8D17-C578E71A63CA}"/>
              </a:ext>
            </a:extLst>
          </p:cNvPr>
          <p:cNvSpPr>
            <a:spLocks noGrp="1"/>
          </p:cNvSpPr>
          <p:nvPr>
            <p:ph idx="1"/>
          </p:nvPr>
        </p:nvSpPr>
        <p:spPr/>
        <p:txBody>
          <a:bodyPr/>
          <a:lstStyle/>
          <a:p>
            <a:endParaRPr lang="en-US" dirty="0"/>
          </a:p>
          <a:p>
            <a:pPr marL="0" indent="0">
              <a:buNone/>
            </a:pPr>
            <a:r>
              <a:rPr lang="en-US" dirty="0"/>
              <a:t>		 </a:t>
            </a:r>
            <a:r>
              <a:rPr lang="en-US" sz="4400" dirty="0"/>
              <a:t>Describe an occasion when </a:t>
            </a:r>
          </a:p>
          <a:p>
            <a:pPr marL="0" indent="0">
              <a:buNone/>
            </a:pPr>
            <a:r>
              <a:rPr lang="en-US" sz="4400" dirty="0"/>
              <a:t>		someone provided you with </a:t>
            </a:r>
          </a:p>
          <a:p>
            <a:pPr marL="0" indent="0">
              <a:buNone/>
            </a:pPr>
            <a:r>
              <a:rPr lang="en-US" sz="4400" dirty="0"/>
              <a:t>		   a boost during a time of </a:t>
            </a:r>
          </a:p>
          <a:p>
            <a:pPr marL="0" indent="0">
              <a:buNone/>
            </a:pPr>
            <a:r>
              <a:rPr lang="en-US" sz="4400" dirty="0"/>
              <a:t>				</a:t>
            </a:r>
            <a:r>
              <a:rPr lang="en-US" sz="4400"/>
              <a:t>  discouragement.  </a:t>
            </a:r>
            <a:endParaRPr lang="en-US" sz="4400" dirty="0"/>
          </a:p>
        </p:txBody>
      </p:sp>
    </p:spTree>
    <p:extLst>
      <p:ext uri="{BB962C8B-B14F-4D97-AF65-F5344CB8AC3E}">
        <p14:creationId xmlns:p14="http://schemas.microsoft.com/office/powerpoint/2010/main" val="159725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344</TotalTime>
  <Words>277</Words>
  <Application>Microsoft Macintosh PowerPoint</Application>
  <PresentationFormat>On-screen Show (4:3)</PresentationFormat>
  <Paragraphs>50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Woodland Hills Church of Christ </vt:lpstr>
      <vt:lpstr>Bible Teaching about One Another </vt:lpstr>
      <vt:lpstr>Can You Identify with This?</vt:lpstr>
      <vt:lpstr>Encouragement Defined </vt:lpstr>
      <vt:lpstr>Barnabas: the Exemplar</vt:lpstr>
      <vt:lpstr>The Act of Encouraging </vt:lpstr>
      <vt:lpstr>Personal Applications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68</cp:revision>
  <cp:lastPrinted>2019-10-20T10:27:06Z</cp:lastPrinted>
  <dcterms:created xsi:type="dcterms:W3CDTF">2010-04-12T23:12:02Z</dcterms:created>
  <dcterms:modified xsi:type="dcterms:W3CDTF">2019-10-20T10:45:53Z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