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sldIdLst>
    <p:sldId id="256" r:id="rId5"/>
    <p:sldId id="265" r:id="rId6"/>
    <p:sldId id="272" r:id="rId7"/>
    <p:sldId id="273" r:id="rId8"/>
    <p:sldId id="267" r:id="rId9"/>
    <p:sldId id="27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909" autoAdjust="0"/>
    <p:restoredTop sz="99679" autoAdjust="0"/>
  </p:normalViewPr>
  <p:slideViewPr>
    <p:cSldViewPr snapToGrid="0" snapToObjects="1">
      <p:cViewPr varScale="1">
        <p:scale>
          <a:sx n="128" d="100"/>
          <a:sy n="128" d="100"/>
        </p:scale>
        <p:origin x="728" y="176"/>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10/13/19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10/13/19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10/13/19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10/13/19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4"/>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10/13/19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10/13/19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10/13/19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10/13/19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10/13/19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10/13/19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10/13/19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10/13/19</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dk1" tx1="lt1" bg2="dk2" tx2="lt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Woodland Hills Church of Christ </a:t>
            </a:r>
          </a:p>
        </p:txBody>
      </p:sp>
      <p:sp>
        <p:nvSpPr>
          <p:cNvPr id="3" name="Subtitle 2"/>
          <p:cNvSpPr>
            <a:spLocks noGrp="1"/>
          </p:cNvSpPr>
          <p:nvPr>
            <p:ph type="subTitle" idx="1"/>
          </p:nvPr>
        </p:nvSpPr>
        <p:spPr/>
        <p:txBody>
          <a:bodyPr/>
          <a:lstStyle/>
          <a:p>
            <a:r>
              <a:rPr lang="en-US" dirty="0"/>
              <a:t>One Another Christianity </a:t>
            </a:r>
          </a:p>
          <a:p>
            <a:r>
              <a:rPr lang="en-US" dirty="0"/>
              <a:t>Lesson 3 Q4 2019</a:t>
            </a:r>
          </a:p>
        </p:txBody>
      </p:sp>
    </p:spTree>
    <p:extLst>
      <p:ext uri="{BB962C8B-B14F-4D97-AF65-F5344CB8AC3E}">
        <p14:creationId xmlns:p14="http://schemas.microsoft.com/office/powerpoint/2010/main" val="2156973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59562-41D6-4E4C-BF15-FCEBBC99BD36}"/>
              </a:ext>
            </a:extLst>
          </p:cNvPr>
          <p:cNvSpPr>
            <a:spLocks noGrp="1"/>
          </p:cNvSpPr>
          <p:nvPr>
            <p:ph type="title"/>
          </p:nvPr>
        </p:nvSpPr>
        <p:spPr/>
        <p:txBody>
          <a:bodyPr>
            <a:normAutofit/>
          </a:bodyPr>
          <a:lstStyle/>
          <a:p>
            <a:r>
              <a:rPr lang="en-US" dirty="0"/>
              <a:t>Bible Teaching about One Another </a:t>
            </a:r>
          </a:p>
        </p:txBody>
      </p:sp>
      <p:sp>
        <p:nvSpPr>
          <p:cNvPr id="3" name="Content Placeholder 2">
            <a:extLst>
              <a:ext uri="{FF2B5EF4-FFF2-40B4-BE49-F238E27FC236}">
                <a16:creationId xmlns:a16="http://schemas.microsoft.com/office/drawing/2014/main" id="{873AD8C3-CE6C-724B-9DE4-2FCEE8E02A75}"/>
              </a:ext>
            </a:extLst>
          </p:cNvPr>
          <p:cNvSpPr>
            <a:spLocks noGrp="1"/>
          </p:cNvSpPr>
          <p:nvPr>
            <p:ph idx="1"/>
          </p:nvPr>
        </p:nvSpPr>
        <p:spPr>
          <a:xfrm>
            <a:off x="237506" y="1600201"/>
            <a:ext cx="8704614" cy="4525963"/>
          </a:xfrm>
        </p:spPr>
        <p:txBody>
          <a:bodyPr>
            <a:normAutofit/>
          </a:bodyPr>
          <a:lstStyle/>
          <a:p>
            <a:pPr marL="0" indent="0">
              <a:buNone/>
            </a:pPr>
            <a:r>
              <a:rPr lang="en-US" dirty="0"/>
              <a:t>“The bible teaches the importance of being at  peace with one another, be devoted to, give preference to, be like-minded with, receive, encourage, greet, care for, serve, bear one another’s burdens, be kind to, forgive, submit to, bear with, teach, comfort, exhort, consider, confess to, have compassion for, be hospitable to, and above all things, have fervent love for one another.” (Hillis, One Another Christianity, </a:t>
            </a:r>
            <a:r>
              <a:rPr lang="en-US" dirty="0" err="1"/>
              <a:t>pgs</a:t>
            </a:r>
            <a:r>
              <a:rPr lang="en-US" dirty="0"/>
              <a:t> 11-12)</a:t>
            </a:r>
          </a:p>
        </p:txBody>
      </p:sp>
    </p:spTree>
    <p:extLst>
      <p:ext uri="{BB962C8B-B14F-4D97-AF65-F5344CB8AC3E}">
        <p14:creationId xmlns:p14="http://schemas.microsoft.com/office/powerpoint/2010/main" val="318402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40628-474C-E644-A2FF-F3DAB109D521}"/>
              </a:ext>
            </a:extLst>
          </p:cNvPr>
          <p:cNvSpPr>
            <a:spLocks noGrp="1"/>
          </p:cNvSpPr>
          <p:nvPr>
            <p:ph type="title"/>
          </p:nvPr>
        </p:nvSpPr>
        <p:spPr>
          <a:xfrm>
            <a:off x="251011" y="274639"/>
            <a:ext cx="8650941" cy="1143000"/>
          </a:xfrm>
        </p:spPr>
        <p:txBody>
          <a:bodyPr>
            <a:normAutofit/>
          </a:bodyPr>
          <a:lstStyle/>
          <a:p>
            <a:r>
              <a:rPr lang="en-US" dirty="0"/>
              <a:t>Being Concerned about One Another</a:t>
            </a:r>
          </a:p>
        </p:txBody>
      </p:sp>
      <p:sp>
        <p:nvSpPr>
          <p:cNvPr id="3" name="Content Placeholder 2">
            <a:extLst>
              <a:ext uri="{FF2B5EF4-FFF2-40B4-BE49-F238E27FC236}">
                <a16:creationId xmlns:a16="http://schemas.microsoft.com/office/drawing/2014/main" id="{4BB1E5BE-A567-CD40-ADED-1EAB9257EB00}"/>
              </a:ext>
            </a:extLst>
          </p:cNvPr>
          <p:cNvSpPr>
            <a:spLocks noGrp="1"/>
          </p:cNvSpPr>
          <p:nvPr>
            <p:ph idx="1"/>
          </p:nvPr>
        </p:nvSpPr>
        <p:spPr/>
        <p:txBody>
          <a:bodyPr/>
          <a:lstStyle/>
          <a:p>
            <a:endParaRPr lang="en-US" dirty="0"/>
          </a:p>
          <a:p>
            <a:r>
              <a:rPr lang="en-US" dirty="0"/>
              <a:t>Paul’s Example: II Cor. 11:28</a:t>
            </a:r>
          </a:p>
          <a:p>
            <a:endParaRPr lang="en-US" dirty="0"/>
          </a:p>
          <a:p>
            <a:r>
              <a:rPr lang="en-US" dirty="0"/>
              <a:t>Timothy’s Example: Phil. 2:19-20</a:t>
            </a:r>
          </a:p>
          <a:p>
            <a:endParaRPr lang="en-US" dirty="0"/>
          </a:p>
          <a:p>
            <a:r>
              <a:rPr lang="en-US" dirty="0"/>
              <a:t>Paul’s Instruction to Corinthians: I Cor. 12:25</a:t>
            </a:r>
          </a:p>
        </p:txBody>
      </p:sp>
    </p:spTree>
    <p:extLst>
      <p:ext uri="{BB962C8B-B14F-4D97-AF65-F5344CB8AC3E}">
        <p14:creationId xmlns:p14="http://schemas.microsoft.com/office/powerpoint/2010/main" val="3730040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1C0A7-3403-1E4B-BD6D-04A820D90A89}"/>
              </a:ext>
            </a:extLst>
          </p:cNvPr>
          <p:cNvSpPr>
            <a:spLocks noGrp="1"/>
          </p:cNvSpPr>
          <p:nvPr>
            <p:ph type="title"/>
          </p:nvPr>
        </p:nvSpPr>
        <p:spPr/>
        <p:txBody>
          <a:bodyPr>
            <a:normAutofit fontScale="90000"/>
          </a:bodyPr>
          <a:lstStyle/>
          <a:p>
            <a:r>
              <a:rPr lang="en-US" dirty="0"/>
              <a:t>Concern for One Another Applications</a:t>
            </a:r>
          </a:p>
        </p:txBody>
      </p:sp>
      <p:sp>
        <p:nvSpPr>
          <p:cNvPr id="4" name="Text Placeholder 3"/>
          <p:cNvSpPr>
            <a:spLocks noGrp="1"/>
          </p:cNvSpPr>
          <p:nvPr>
            <p:ph type="body" idx="1"/>
          </p:nvPr>
        </p:nvSpPr>
        <p:spPr/>
        <p:txBody>
          <a:bodyPr>
            <a:normAutofit/>
          </a:bodyPr>
          <a:lstStyle/>
          <a:p>
            <a:r>
              <a:rPr lang="en-US" sz="3200" dirty="0"/>
              <a:t>Scripture</a:t>
            </a:r>
          </a:p>
        </p:txBody>
      </p:sp>
      <p:sp>
        <p:nvSpPr>
          <p:cNvPr id="3" name="Content Placeholder 2">
            <a:extLst>
              <a:ext uri="{FF2B5EF4-FFF2-40B4-BE49-F238E27FC236}">
                <a16:creationId xmlns:a16="http://schemas.microsoft.com/office/drawing/2014/main" id="{E531E294-E774-0D45-88E1-63FC58D5E49A}"/>
              </a:ext>
            </a:extLst>
          </p:cNvPr>
          <p:cNvSpPr>
            <a:spLocks noGrp="1"/>
          </p:cNvSpPr>
          <p:nvPr>
            <p:ph sz="half" idx="2"/>
          </p:nvPr>
        </p:nvSpPr>
        <p:spPr/>
        <p:txBody>
          <a:bodyPr>
            <a:normAutofit/>
          </a:bodyPr>
          <a:lstStyle/>
          <a:p>
            <a:r>
              <a:rPr lang="en-US" dirty="0"/>
              <a:t>Acts 4:32-37</a:t>
            </a:r>
          </a:p>
          <a:p>
            <a:r>
              <a:rPr lang="en-US" dirty="0"/>
              <a:t>Acts 6:1-6</a:t>
            </a:r>
          </a:p>
          <a:p>
            <a:r>
              <a:rPr lang="en-US" dirty="0"/>
              <a:t>Rom. 12:15</a:t>
            </a:r>
          </a:p>
          <a:p>
            <a:r>
              <a:rPr lang="en-US" dirty="0"/>
              <a:t>James 1:26-27</a:t>
            </a:r>
          </a:p>
          <a:p>
            <a:r>
              <a:rPr lang="en-US" dirty="0"/>
              <a:t>Eccl. 4:9-12</a:t>
            </a:r>
          </a:p>
          <a:p>
            <a:r>
              <a:rPr lang="en-US" dirty="0"/>
              <a:t>Gal. 6:1-2 					</a:t>
            </a:r>
          </a:p>
        </p:txBody>
      </p:sp>
      <p:sp>
        <p:nvSpPr>
          <p:cNvPr id="5" name="Text Placeholder 4"/>
          <p:cNvSpPr>
            <a:spLocks noGrp="1"/>
          </p:cNvSpPr>
          <p:nvPr>
            <p:ph type="body" sz="quarter" idx="3"/>
          </p:nvPr>
        </p:nvSpPr>
        <p:spPr/>
        <p:txBody>
          <a:bodyPr>
            <a:normAutofit/>
          </a:bodyPr>
          <a:lstStyle/>
          <a:p>
            <a:r>
              <a:rPr lang="en-US" sz="3200" dirty="0"/>
              <a:t>Support Described</a:t>
            </a:r>
          </a:p>
        </p:txBody>
      </p:sp>
      <p:sp>
        <p:nvSpPr>
          <p:cNvPr id="6" name="Content Placeholder 5"/>
          <p:cNvSpPr>
            <a:spLocks noGrp="1"/>
          </p:cNvSpPr>
          <p:nvPr>
            <p:ph sz="quarter" idx="4"/>
          </p:nvPr>
        </p:nvSpPr>
        <p:spPr/>
        <p:txBody>
          <a:bodyPr>
            <a:normAutofit/>
          </a:bodyPr>
          <a:lstStyle/>
          <a:p>
            <a:r>
              <a:rPr lang="en-US" dirty="0"/>
              <a:t>Material </a:t>
            </a:r>
          </a:p>
          <a:p>
            <a:r>
              <a:rPr lang="en-US" dirty="0"/>
              <a:t>Food </a:t>
            </a:r>
          </a:p>
          <a:p>
            <a:r>
              <a:rPr lang="en-US" dirty="0"/>
              <a:t>Emotional </a:t>
            </a:r>
          </a:p>
          <a:p>
            <a:r>
              <a:rPr lang="en-US" dirty="0"/>
              <a:t>Material/General </a:t>
            </a:r>
          </a:p>
          <a:p>
            <a:r>
              <a:rPr lang="en-US" dirty="0"/>
              <a:t>General</a:t>
            </a:r>
          </a:p>
          <a:p>
            <a:r>
              <a:rPr lang="en-US" dirty="0"/>
              <a:t>Shared burden bearing</a:t>
            </a:r>
          </a:p>
          <a:p>
            <a:endParaRPr lang="en-US" dirty="0"/>
          </a:p>
        </p:txBody>
      </p:sp>
    </p:spTree>
    <p:extLst>
      <p:ext uri="{BB962C8B-B14F-4D97-AF65-F5344CB8AC3E}">
        <p14:creationId xmlns:p14="http://schemas.microsoft.com/office/powerpoint/2010/main" val="747034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240F0-D8FB-1B4A-A08D-E664B7F309CB}"/>
              </a:ext>
            </a:extLst>
          </p:cNvPr>
          <p:cNvSpPr>
            <a:spLocks noGrp="1"/>
          </p:cNvSpPr>
          <p:nvPr>
            <p:ph type="title"/>
          </p:nvPr>
        </p:nvSpPr>
        <p:spPr/>
        <p:txBody>
          <a:bodyPr/>
          <a:lstStyle/>
          <a:p>
            <a:r>
              <a:rPr lang="en-US" dirty="0"/>
              <a:t>Overriding Thought</a:t>
            </a:r>
          </a:p>
        </p:txBody>
      </p:sp>
      <p:sp>
        <p:nvSpPr>
          <p:cNvPr id="3" name="Content Placeholder 2">
            <a:extLst>
              <a:ext uri="{FF2B5EF4-FFF2-40B4-BE49-F238E27FC236}">
                <a16:creationId xmlns:a16="http://schemas.microsoft.com/office/drawing/2014/main" id="{6D12413E-7F31-2546-9434-2E23AC3950E6}"/>
              </a:ext>
            </a:extLst>
          </p:cNvPr>
          <p:cNvSpPr>
            <a:spLocks noGrp="1"/>
          </p:cNvSpPr>
          <p:nvPr>
            <p:ph idx="1"/>
          </p:nvPr>
        </p:nvSpPr>
        <p:spPr>
          <a:xfrm>
            <a:off x="344384" y="1600201"/>
            <a:ext cx="8431481" cy="4525963"/>
          </a:xfrm>
        </p:spPr>
        <p:txBody>
          <a:bodyPr/>
          <a:lstStyle/>
          <a:p>
            <a:pPr marL="0" indent="0">
              <a:buNone/>
            </a:pPr>
            <a:r>
              <a:rPr lang="en-US" dirty="0"/>
              <a:t>“…</a:t>
            </a:r>
            <a:r>
              <a:rPr lang="en-US" i="1" dirty="0"/>
              <a:t>but speaking truth in love, we are to grow up in all aspects into Him who is the head, even Christ, from whom the whole body, being fitted and held together by what every joint supplies, according to the proper working of each individual part, causes the growth of the body for the building up of itself in love</a:t>
            </a:r>
            <a:r>
              <a:rPr lang="en-US" dirty="0"/>
              <a:t>.” – Ephesians 4:15-16</a:t>
            </a:r>
          </a:p>
        </p:txBody>
      </p:sp>
    </p:spTree>
    <p:extLst>
      <p:ext uri="{BB962C8B-B14F-4D97-AF65-F5344CB8AC3E}">
        <p14:creationId xmlns:p14="http://schemas.microsoft.com/office/powerpoint/2010/main" val="336840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DC5AE-6460-0347-8236-2D7DAA7C1ACF}"/>
              </a:ext>
            </a:extLst>
          </p:cNvPr>
          <p:cNvSpPr>
            <a:spLocks noGrp="1"/>
          </p:cNvSpPr>
          <p:nvPr>
            <p:ph type="title"/>
          </p:nvPr>
        </p:nvSpPr>
        <p:spPr/>
        <p:txBody>
          <a:bodyPr/>
          <a:lstStyle/>
          <a:p>
            <a:r>
              <a:rPr lang="en-US" dirty="0"/>
              <a:t>Personal Applications </a:t>
            </a:r>
          </a:p>
        </p:txBody>
      </p:sp>
      <p:sp>
        <p:nvSpPr>
          <p:cNvPr id="3" name="Content Placeholder 2">
            <a:extLst>
              <a:ext uri="{FF2B5EF4-FFF2-40B4-BE49-F238E27FC236}">
                <a16:creationId xmlns:a16="http://schemas.microsoft.com/office/drawing/2014/main" id="{61417A23-7D03-7C46-8D17-C578E71A63CA}"/>
              </a:ext>
            </a:extLst>
          </p:cNvPr>
          <p:cNvSpPr>
            <a:spLocks noGrp="1"/>
          </p:cNvSpPr>
          <p:nvPr>
            <p:ph idx="1"/>
          </p:nvPr>
        </p:nvSpPr>
        <p:spPr/>
        <p:txBody>
          <a:bodyPr/>
          <a:lstStyle/>
          <a:p>
            <a:endParaRPr lang="en-US" dirty="0"/>
          </a:p>
          <a:p>
            <a:pPr marL="0" indent="0">
              <a:buNone/>
            </a:pPr>
            <a:r>
              <a:rPr lang="en-US" dirty="0"/>
              <a:t>		 </a:t>
            </a:r>
            <a:r>
              <a:rPr lang="en-US" sz="4400" dirty="0"/>
              <a:t>What are some meaningful </a:t>
            </a:r>
          </a:p>
          <a:p>
            <a:pPr marL="0" indent="0">
              <a:buNone/>
            </a:pPr>
            <a:r>
              <a:rPr lang="en-US" sz="4400" dirty="0"/>
              <a:t>		  ways in which others have </a:t>
            </a:r>
          </a:p>
          <a:p>
            <a:pPr marL="0" indent="0">
              <a:buNone/>
            </a:pPr>
            <a:r>
              <a:rPr lang="en-US" sz="4400" dirty="0"/>
              <a:t>			    shown care for you?  </a:t>
            </a:r>
          </a:p>
        </p:txBody>
      </p:sp>
    </p:spTree>
    <p:extLst>
      <p:ext uri="{BB962C8B-B14F-4D97-AF65-F5344CB8AC3E}">
        <p14:creationId xmlns:p14="http://schemas.microsoft.com/office/powerpoint/2010/main" val="1597259606"/>
      </p:ext>
    </p:extLst>
  </p:cSld>
  <p:clrMapOvr>
    <a:masterClrMapping/>
  </p:clrMapOvr>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 ds:uri="http://schemas.microsoft.com/sharepoint/v3/field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287</TotalTime>
  <Words>246</Words>
  <Application>Microsoft Macintosh PowerPoint</Application>
  <PresentationFormat>On-screen Show (4:3)</PresentationFormat>
  <Paragraphs>34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Woodland Hills Church of Christ </vt:lpstr>
      <vt:lpstr>Bible Teaching about One Another </vt:lpstr>
      <vt:lpstr>Being Concerned about One Another</vt:lpstr>
      <vt:lpstr>Concern for One Another Applications</vt:lpstr>
      <vt:lpstr>Overriding Thought</vt:lpstr>
      <vt:lpstr>Personal Applications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Jack Wiley</cp:lastModifiedBy>
  <cp:revision>63</cp:revision>
  <dcterms:created xsi:type="dcterms:W3CDTF">2010-04-12T23:12:02Z</dcterms:created>
  <dcterms:modified xsi:type="dcterms:W3CDTF">2019-10-13T10:29:44Z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