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sldIdLst>
    <p:sldId id="256" r:id="rId5"/>
    <p:sldId id="265" r:id="rId6"/>
    <p:sldId id="266" r:id="rId7"/>
    <p:sldId id="267" r:id="rId8"/>
    <p:sldId id="269" r:id="rId9"/>
    <p:sldId id="270" r:id="rId10"/>
    <p:sldId id="27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909" autoAdjust="0"/>
    <p:restoredTop sz="99679" autoAdjust="0"/>
  </p:normalViewPr>
  <p:slideViewPr>
    <p:cSldViewPr snapToGrid="0" snapToObjects="1">
      <p:cViewPr varScale="1">
        <p:scale>
          <a:sx n="142" d="100"/>
          <a:sy n="142" d="100"/>
        </p:scale>
        <p:origin x="328" y="168"/>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10/6/19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4"/>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10/6/19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10/6/19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10/6/19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10/6/19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10/6/19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10/6/19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10/6/19</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dk1" tx1="lt1" bg2="dk2" tx2="lt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Woodland Hills Church of Christ </a:t>
            </a:r>
          </a:p>
        </p:txBody>
      </p:sp>
      <p:sp>
        <p:nvSpPr>
          <p:cNvPr id="3" name="Subtitle 2"/>
          <p:cNvSpPr>
            <a:spLocks noGrp="1"/>
          </p:cNvSpPr>
          <p:nvPr>
            <p:ph type="subTitle" idx="1"/>
          </p:nvPr>
        </p:nvSpPr>
        <p:spPr/>
        <p:txBody>
          <a:bodyPr/>
          <a:lstStyle/>
          <a:p>
            <a:r>
              <a:rPr lang="en-US" dirty="0"/>
              <a:t>One Another Christianity </a:t>
            </a:r>
          </a:p>
          <a:p>
            <a:r>
              <a:rPr lang="en-US" dirty="0"/>
              <a:t>Lesson 2 Q4 2019</a:t>
            </a:r>
          </a:p>
        </p:txBody>
      </p:sp>
    </p:spTree>
    <p:extLst>
      <p:ext uri="{BB962C8B-B14F-4D97-AF65-F5344CB8AC3E}">
        <p14:creationId xmlns:p14="http://schemas.microsoft.com/office/powerpoint/2010/main" val="215697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59562-41D6-4E4C-BF15-FCEBBC99BD36}"/>
              </a:ext>
            </a:extLst>
          </p:cNvPr>
          <p:cNvSpPr>
            <a:spLocks noGrp="1"/>
          </p:cNvSpPr>
          <p:nvPr>
            <p:ph type="title"/>
          </p:nvPr>
        </p:nvSpPr>
        <p:spPr/>
        <p:txBody>
          <a:bodyPr>
            <a:normAutofit/>
          </a:bodyPr>
          <a:lstStyle/>
          <a:p>
            <a:r>
              <a:rPr lang="en-US" dirty="0"/>
              <a:t>Bible Teaching about One Another </a:t>
            </a:r>
          </a:p>
        </p:txBody>
      </p:sp>
      <p:sp>
        <p:nvSpPr>
          <p:cNvPr id="3" name="Content Placeholder 2">
            <a:extLst>
              <a:ext uri="{FF2B5EF4-FFF2-40B4-BE49-F238E27FC236}">
                <a16:creationId xmlns:a16="http://schemas.microsoft.com/office/drawing/2014/main" id="{873AD8C3-CE6C-724B-9DE4-2FCEE8E02A75}"/>
              </a:ext>
            </a:extLst>
          </p:cNvPr>
          <p:cNvSpPr>
            <a:spLocks noGrp="1"/>
          </p:cNvSpPr>
          <p:nvPr>
            <p:ph idx="1"/>
          </p:nvPr>
        </p:nvSpPr>
        <p:spPr>
          <a:xfrm>
            <a:off x="237506" y="1600201"/>
            <a:ext cx="8704614" cy="4525963"/>
          </a:xfrm>
        </p:spPr>
        <p:txBody>
          <a:bodyPr>
            <a:normAutofit/>
          </a:bodyPr>
          <a:lstStyle/>
          <a:p>
            <a:pPr marL="0" indent="0">
              <a:buNone/>
            </a:pPr>
            <a:r>
              <a:rPr lang="en-US" dirty="0"/>
              <a:t>“The bible teaches the importance of being at  peace with one another, be devoted to, give preference to, be like-minded with, receive, encourage, greet, care for, serve, bear one another’s burdens, be kind to, forgive, submit to, bear with, teach, comfort, exhort, consider, confess to, have compassion for, be hospitable to, and above all things, have fervent love for one another.” (Hillis, One Another Christianity, </a:t>
            </a:r>
            <a:r>
              <a:rPr lang="en-US" dirty="0" err="1"/>
              <a:t>pgs</a:t>
            </a:r>
            <a:r>
              <a:rPr lang="en-US" dirty="0"/>
              <a:t> 11-12)</a:t>
            </a:r>
          </a:p>
        </p:txBody>
      </p:sp>
    </p:spTree>
    <p:extLst>
      <p:ext uri="{BB962C8B-B14F-4D97-AF65-F5344CB8AC3E}">
        <p14:creationId xmlns:p14="http://schemas.microsoft.com/office/powerpoint/2010/main" val="318402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7919A-64DA-CD42-B454-8E73DD1D1027}"/>
              </a:ext>
            </a:extLst>
          </p:cNvPr>
          <p:cNvSpPr>
            <a:spLocks noGrp="1"/>
          </p:cNvSpPr>
          <p:nvPr>
            <p:ph type="title"/>
          </p:nvPr>
        </p:nvSpPr>
        <p:spPr/>
        <p:txBody>
          <a:bodyPr>
            <a:normAutofit/>
          </a:bodyPr>
          <a:lstStyle/>
          <a:p>
            <a:r>
              <a:rPr lang="en-US" dirty="0"/>
              <a:t>Some Applications (Hillis)</a:t>
            </a:r>
          </a:p>
        </p:txBody>
      </p:sp>
      <p:sp>
        <p:nvSpPr>
          <p:cNvPr id="3" name="Content Placeholder 2">
            <a:extLst>
              <a:ext uri="{FF2B5EF4-FFF2-40B4-BE49-F238E27FC236}">
                <a16:creationId xmlns:a16="http://schemas.microsoft.com/office/drawing/2014/main" id="{9234042B-9A7D-BE41-9C0D-F7122701CE72}"/>
              </a:ext>
            </a:extLst>
          </p:cNvPr>
          <p:cNvSpPr>
            <a:spLocks noGrp="1"/>
          </p:cNvSpPr>
          <p:nvPr>
            <p:ph idx="1"/>
          </p:nvPr>
        </p:nvSpPr>
        <p:spPr>
          <a:xfrm>
            <a:off x="890648" y="1600201"/>
            <a:ext cx="7422079" cy="4525963"/>
          </a:xfrm>
        </p:spPr>
        <p:txBody>
          <a:bodyPr/>
          <a:lstStyle/>
          <a:p>
            <a:r>
              <a:rPr lang="en-US" b="1" i="1" dirty="0"/>
              <a:t>All</a:t>
            </a:r>
            <a:r>
              <a:rPr lang="en-US" dirty="0"/>
              <a:t> Christians Must </a:t>
            </a:r>
            <a:r>
              <a:rPr lang="en-US" b="1" i="1" dirty="0"/>
              <a:t>Obey</a:t>
            </a:r>
            <a:r>
              <a:rPr lang="en-US" dirty="0"/>
              <a:t> the One Another Commands </a:t>
            </a:r>
          </a:p>
          <a:p>
            <a:endParaRPr lang="en-US" dirty="0"/>
          </a:p>
          <a:p>
            <a:r>
              <a:rPr lang="en-US" dirty="0"/>
              <a:t>All Christians Must </a:t>
            </a:r>
            <a:r>
              <a:rPr lang="en-US" b="1" i="1" dirty="0"/>
              <a:t>Obey All </a:t>
            </a:r>
            <a:r>
              <a:rPr lang="en-US" dirty="0"/>
              <a:t>of the Responsibilities </a:t>
            </a:r>
          </a:p>
          <a:p>
            <a:endParaRPr lang="en-US" dirty="0"/>
          </a:p>
          <a:p>
            <a:r>
              <a:rPr lang="en-US" dirty="0"/>
              <a:t>We Must </a:t>
            </a:r>
            <a:r>
              <a:rPr lang="en-US" b="1" i="1" dirty="0"/>
              <a:t>Obey</a:t>
            </a:r>
            <a:r>
              <a:rPr lang="en-US" dirty="0"/>
              <a:t> Them </a:t>
            </a:r>
            <a:r>
              <a:rPr lang="en-US" b="1" i="1" dirty="0"/>
              <a:t>in Relationship to All Other Christians </a:t>
            </a:r>
          </a:p>
        </p:txBody>
      </p:sp>
    </p:spTree>
    <p:extLst>
      <p:ext uri="{BB962C8B-B14F-4D97-AF65-F5344CB8AC3E}">
        <p14:creationId xmlns:p14="http://schemas.microsoft.com/office/powerpoint/2010/main" val="238393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240F0-D8FB-1B4A-A08D-E664B7F309CB}"/>
              </a:ext>
            </a:extLst>
          </p:cNvPr>
          <p:cNvSpPr>
            <a:spLocks noGrp="1"/>
          </p:cNvSpPr>
          <p:nvPr>
            <p:ph type="title"/>
          </p:nvPr>
        </p:nvSpPr>
        <p:spPr/>
        <p:txBody>
          <a:bodyPr/>
          <a:lstStyle/>
          <a:p>
            <a:r>
              <a:rPr lang="en-US" dirty="0"/>
              <a:t>Overriding Thought</a:t>
            </a:r>
          </a:p>
        </p:txBody>
      </p:sp>
      <p:sp>
        <p:nvSpPr>
          <p:cNvPr id="3" name="Content Placeholder 2">
            <a:extLst>
              <a:ext uri="{FF2B5EF4-FFF2-40B4-BE49-F238E27FC236}">
                <a16:creationId xmlns:a16="http://schemas.microsoft.com/office/drawing/2014/main" id="{6D12413E-7F31-2546-9434-2E23AC3950E6}"/>
              </a:ext>
            </a:extLst>
          </p:cNvPr>
          <p:cNvSpPr>
            <a:spLocks noGrp="1"/>
          </p:cNvSpPr>
          <p:nvPr>
            <p:ph idx="1"/>
          </p:nvPr>
        </p:nvSpPr>
        <p:spPr>
          <a:xfrm>
            <a:off x="344384" y="1600201"/>
            <a:ext cx="8431481" cy="4525963"/>
          </a:xfrm>
        </p:spPr>
        <p:txBody>
          <a:bodyPr/>
          <a:lstStyle/>
          <a:p>
            <a:pPr marL="0" indent="0">
              <a:buNone/>
            </a:pPr>
            <a:r>
              <a:rPr lang="en-US" dirty="0"/>
              <a:t>“…</a:t>
            </a:r>
            <a:r>
              <a:rPr lang="en-US" i="1" dirty="0"/>
              <a:t>but speaking truth in love, we are to grow up in all aspects into Him who is the head, even Christ, from whom the whole body, being fitted and held together by what every joint supplies, according to the proper working of each individual part, causes the growth of the body for the building up of itself in love</a:t>
            </a:r>
            <a:r>
              <a:rPr lang="en-US" dirty="0"/>
              <a:t>.” – Ephesians 4:15-16</a:t>
            </a:r>
          </a:p>
        </p:txBody>
      </p:sp>
    </p:spTree>
    <p:extLst>
      <p:ext uri="{BB962C8B-B14F-4D97-AF65-F5344CB8AC3E}">
        <p14:creationId xmlns:p14="http://schemas.microsoft.com/office/powerpoint/2010/main" val="336840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63965-BE2C-6A47-BF87-82E50E54D0A3}"/>
              </a:ext>
            </a:extLst>
          </p:cNvPr>
          <p:cNvSpPr>
            <a:spLocks noGrp="1"/>
          </p:cNvSpPr>
          <p:nvPr>
            <p:ph type="title"/>
          </p:nvPr>
        </p:nvSpPr>
        <p:spPr/>
        <p:txBody>
          <a:bodyPr/>
          <a:lstStyle/>
          <a:p>
            <a:r>
              <a:rPr lang="en-US" dirty="0"/>
              <a:t>Jesus, the Master, on Serving Ohers </a:t>
            </a:r>
          </a:p>
        </p:txBody>
      </p:sp>
      <p:sp>
        <p:nvSpPr>
          <p:cNvPr id="3" name="Content Placeholder 2">
            <a:extLst>
              <a:ext uri="{FF2B5EF4-FFF2-40B4-BE49-F238E27FC236}">
                <a16:creationId xmlns:a16="http://schemas.microsoft.com/office/drawing/2014/main" id="{17E428C9-4727-484C-A80A-34F45668723A}"/>
              </a:ext>
            </a:extLst>
          </p:cNvPr>
          <p:cNvSpPr>
            <a:spLocks noGrp="1"/>
          </p:cNvSpPr>
          <p:nvPr>
            <p:ph idx="1"/>
          </p:nvPr>
        </p:nvSpPr>
        <p:spPr/>
        <p:txBody>
          <a:bodyPr/>
          <a:lstStyle/>
          <a:p>
            <a:r>
              <a:rPr lang="en-US" dirty="0"/>
              <a:t>Mark 10:35-45</a:t>
            </a:r>
          </a:p>
          <a:p>
            <a:endParaRPr lang="en-US" dirty="0"/>
          </a:p>
          <a:p>
            <a:r>
              <a:rPr lang="en-US" dirty="0"/>
              <a:t>John 13:1-17</a:t>
            </a:r>
          </a:p>
          <a:p>
            <a:endParaRPr lang="en-US" dirty="0"/>
          </a:p>
          <a:p>
            <a:r>
              <a:rPr lang="en-US"/>
              <a:t>Matthew 18:1-5</a:t>
            </a:r>
            <a:endParaRPr lang="en-US" dirty="0"/>
          </a:p>
          <a:p>
            <a:endParaRPr lang="en-US" dirty="0"/>
          </a:p>
          <a:p>
            <a:r>
              <a:rPr lang="en-US" dirty="0"/>
              <a:t>Matthew 23:5-12</a:t>
            </a:r>
          </a:p>
        </p:txBody>
      </p:sp>
    </p:spTree>
    <p:extLst>
      <p:ext uri="{BB962C8B-B14F-4D97-AF65-F5344CB8AC3E}">
        <p14:creationId xmlns:p14="http://schemas.microsoft.com/office/powerpoint/2010/main" val="94213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449D6-512D-3B44-83B6-097316BF7571}"/>
              </a:ext>
            </a:extLst>
          </p:cNvPr>
          <p:cNvSpPr>
            <a:spLocks noGrp="1"/>
          </p:cNvSpPr>
          <p:nvPr>
            <p:ph type="title"/>
          </p:nvPr>
        </p:nvSpPr>
        <p:spPr/>
        <p:txBody>
          <a:bodyPr/>
          <a:lstStyle/>
          <a:p>
            <a:r>
              <a:rPr lang="en-US" dirty="0"/>
              <a:t>Characteristics of a Servant </a:t>
            </a:r>
          </a:p>
        </p:txBody>
      </p:sp>
      <p:sp>
        <p:nvSpPr>
          <p:cNvPr id="3" name="Content Placeholder 2">
            <a:extLst>
              <a:ext uri="{FF2B5EF4-FFF2-40B4-BE49-F238E27FC236}">
                <a16:creationId xmlns:a16="http://schemas.microsoft.com/office/drawing/2014/main" id="{068D24D3-C212-AF41-B0A8-BBD9422AF148}"/>
              </a:ext>
            </a:extLst>
          </p:cNvPr>
          <p:cNvSpPr>
            <a:spLocks noGrp="1"/>
          </p:cNvSpPr>
          <p:nvPr>
            <p:ph idx="1"/>
          </p:nvPr>
        </p:nvSpPr>
        <p:spPr/>
        <p:txBody>
          <a:bodyPr/>
          <a:lstStyle/>
          <a:p>
            <a:r>
              <a:rPr lang="en-US" dirty="0"/>
              <a:t>Put Others’ Needs First (Phil. 2:1-4; Luke 17:7-10: Jas. 2:15-17)</a:t>
            </a:r>
          </a:p>
          <a:p>
            <a:endParaRPr lang="en-US" dirty="0"/>
          </a:p>
          <a:p>
            <a:r>
              <a:rPr lang="en-US" dirty="0"/>
              <a:t>Prepare to be Inconvenienced (Luke 10:30-35; Phil. 2:5-8)</a:t>
            </a:r>
          </a:p>
          <a:p>
            <a:endParaRPr lang="en-US" dirty="0"/>
          </a:p>
          <a:p>
            <a:r>
              <a:rPr lang="en-US" dirty="0"/>
              <a:t>Serve in an Unnoticed Way (Mt. 6:1-4; 5:16)  </a:t>
            </a:r>
          </a:p>
        </p:txBody>
      </p:sp>
    </p:spTree>
    <p:extLst>
      <p:ext uri="{BB962C8B-B14F-4D97-AF65-F5344CB8AC3E}">
        <p14:creationId xmlns:p14="http://schemas.microsoft.com/office/powerpoint/2010/main" val="306774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D306C-F435-2840-9300-A2ED44712B92}"/>
              </a:ext>
            </a:extLst>
          </p:cNvPr>
          <p:cNvSpPr>
            <a:spLocks noGrp="1"/>
          </p:cNvSpPr>
          <p:nvPr>
            <p:ph type="title"/>
          </p:nvPr>
        </p:nvSpPr>
        <p:spPr/>
        <p:txBody>
          <a:bodyPr/>
          <a:lstStyle/>
          <a:p>
            <a:r>
              <a:rPr lang="en-US" dirty="0"/>
              <a:t>Discussion Application </a:t>
            </a:r>
          </a:p>
        </p:txBody>
      </p:sp>
      <p:sp>
        <p:nvSpPr>
          <p:cNvPr id="3" name="Content Placeholder 2">
            <a:extLst>
              <a:ext uri="{FF2B5EF4-FFF2-40B4-BE49-F238E27FC236}">
                <a16:creationId xmlns:a16="http://schemas.microsoft.com/office/drawing/2014/main" id="{FAB46EF7-2373-5F4E-BE1B-34C10F6C80CB}"/>
              </a:ext>
            </a:extLst>
          </p:cNvPr>
          <p:cNvSpPr>
            <a:spLocks noGrp="1"/>
          </p:cNvSpPr>
          <p:nvPr>
            <p:ph idx="1"/>
          </p:nvPr>
        </p:nvSpPr>
        <p:spPr>
          <a:xfrm>
            <a:off x="457200" y="1987826"/>
            <a:ext cx="8229600" cy="4138338"/>
          </a:xfrm>
        </p:spPr>
        <p:txBody>
          <a:bodyPr>
            <a:normAutofit/>
          </a:bodyPr>
          <a:lstStyle/>
          <a:p>
            <a:pPr marL="0" indent="0">
              <a:buNone/>
            </a:pPr>
            <a:r>
              <a:rPr lang="en-US" dirty="0"/>
              <a:t>			</a:t>
            </a:r>
          </a:p>
          <a:p>
            <a:pPr marL="0" indent="0">
              <a:buNone/>
            </a:pPr>
            <a:r>
              <a:rPr lang="en-US" dirty="0"/>
              <a:t>					 </a:t>
            </a:r>
            <a:r>
              <a:rPr lang="en-US" sz="4400" dirty="0"/>
              <a:t>What are ways </a:t>
            </a:r>
          </a:p>
          <a:p>
            <a:pPr marL="0" indent="0">
              <a:buNone/>
            </a:pPr>
            <a:r>
              <a:rPr lang="en-US" sz="4800" dirty="0"/>
              <a:t>			  </a:t>
            </a:r>
            <a:r>
              <a:rPr lang="en-US" sz="4400" dirty="0"/>
              <a:t>we can serve others?</a:t>
            </a:r>
          </a:p>
        </p:txBody>
      </p:sp>
    </p:spTree>
    <p:extLst>
      <p:ext uri="{BB962C8B-B14F-4D97-AF65-F5344CB8AC3E}">
        <p14:creationId xmlns:p14="http://schemas.microsoft.com/office/powerpoint/2010/main" val="387819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262</TotalTime>
  <Words>278</Words>
  <Application>Microsoft Macintosh PowerPoint</Application>
  <PresentationFormat>On-screen Show (4:3)</PresentationFormat>
  <Paragraphs>31</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Woodland Hills Church of Christ </vt:lpstr>
      <vt:lpstr>Bible Teaching about One Another </vt:lpstr>
      <vt:lpstr>Some Applications (Hillis)</vt:lpstr>
      <vt:lpstr>Overriding Thought</vt:lpstr>
      <vt:lpstr>Jesus, the Master, on Serving Ohers </vt:lpstr>
      <vt:lpstr>Characteristics of a Servant </vt:lpstr>
      <vt:lpstr>Discussion Application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Jack Wiley</cp:lastModifiedBy>
  <cp:revision>56</cp:revision>
  <dcterms:created xsi:type="dcterms:W3CDTF">2010-04-12T23:12:02Z</dcterms:created>
  <dcterms:modified xsi:type="dcterms:W3CDTF">2019-10-06T11:58:09Z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