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68"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78" autoAdjust="0"/>
    <p:restoredTop sz="99679" autoAdjust="0"/>
  </p:normalViewPr>
  <p:slideViewPr>
    <p:cSldViewPr snapToGrid="0" snapToObjects="1">
      <p:cViewPr varScale="1">
        <p:scale>
          <a:sx n="86" d="100"/>
          <a:sy n="86" d="100"/>
        </p:scale>
        <p:origin x="922" y="58"/>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9/30/2019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One Another Christianity </a:t>
            </a:r>
          </a:p>
          <a:p>
            <a:r>
              <a:rPr lang="en-US" dirty="0"/>
              <a:t>Lesson 1 Q4 2019</a:t>
            </a:r>
          </a:p>
        </p:txBody>
      </p:sp>
    </p:spTree>
    <p:extLst>
      <p:ext uri="{BB962C8B-B14F-4D97-AF65-F5344CB8AC3E}">
        <p14:creationId xmlns:p14="http://schemas.microsoft.com/office/powerpoint/2010/main" val="21569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D5D7-5A9A-C94D-B2FA-B8A867F00DBF}"/>
              </a:ext>
            </a:extLst>
          </p:cNvPr>
          <p:cNvSpPr>
            <a:spLocks noGrp="1"/>
          </p:cNvSpPr>
          <p:nvPr>
            <p:ph type="title"/>
          </p:nvPr>
        </p:nvSpPr>
        <p:spPr/>
        <p:txBody>
          <a:bodyPr>
            <a:normAutofit/>
          </a:bodyPr>
          <a:lstStyle/>
          <a:p>
            <a:r>
              <a:rPr lang="en-US" dirty="0"/>
              <a:t>One Another: The Starting Point </a:t>
            </a:r>
          </a:p>
        </p:txBody>
      </p:sp>
      <p:sp>
        <p:nvSpPr>
          <p:cNvPr id="3" name="Content Placeholder 2">
            <a:extLst>
              <a:ext uri="{FF2B5EF4-FFF2-40B4-BE49-F238E27FC236}">
                <a16:creationId xmlns:a16="http://schemas.microsoft.com/office/drawing/2014/main" id="{3FF69017-3B70-DC48-9C2E-3807A72D1F51}"/>
              </a:ext>
            </a:extLst>
          </p:cNvPr>
          <p:cNvSpPr>
            <a:spLocks noGrp="1"/>
          </p:cNvSpPr>
          <p:nvPr>
            <p:ph idx="1"/>
          </p:nvPr>
        </p:nvSpPr>
        <p:spPr/>
        <p:txBody>
          <a:bodyPr/>
          <a:lstStyle/>
          <a:p>
            <a:r>
              <a:rPr lang="en-US" dirty="0"/>
              <a:t>Ten Commandments Exodus – 20:1-17</a:t>
            </a:r>
          </a:p>
          <a:p>
            <a:endParaRPr lang="en-US" dirty="0"/>
          </a:p>
          <a:p>
            <a:r>
              <a:rPr lang="en-US" dirty="0"/>
              <a:t>Two Greatest Commandments – Mt. 22:36-40</a:t>
            </a:r>
          </a:p>
          <a:p>
            <a:pPr marL="0" indent="0">
              <a:buNone/>
            </a:pPr>
            <a:endParaRPr lang="en-US" dirty="0"/>
          </a:p>
          <a:p>
            <a:r>
              <a:rPr lang="en-US" dirty="0"/>
              <a:t>“Golden Rule” – Mt. 7:12 </a:t>
            </a:r>
          </a:p>
        </p:txBody>
      </p:sp>
    </p:spTree>
    <p:extLst>
      <p:ext uri="{BB962C8B-B14F-4D97-AF65-F5344CB8AC3E}">
        <p14:creationId xmlns:p14="http://schemas.microsoft.com/office/powerpoint/2010/main" val="206785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12907-731B-FB4D-AE29-BC5179B6D30B}"/>
              </a:ext>
            </a:extLst>
          </p:cNvPr>
          <p:cNvSpPr>
            <a:spLocks noGrp="1"/>
          </p:cNvSpPr>
          <p:nvPr>
            <p:ph type="title"/>
          </p:nvPr>
        </p:nvSpPr>
        <p:spPr>
          <a:xfrm>
            <a:off x="83127" y="274639"/>
            <a:ext cx="8930244" cy="1143000"/>
          </a:xfrm>
        </p:spPr>
        <p:txBody>
          <a:bodyPr>
            <a:normAutofit fontScale="90000"/>
          </a:bodyPr>
          <a:lstStyle/>
          <a:p>
            <a:r>
              <a:rPr lang="en-US" dirty="0"/>
              <a:t>Relationship to God, Christ, One Another</a:t>
            </a:r>
          </a:p>
        </p:txBody>
      </p:sp>
      <p:sp>
        <p:nvSpPr>
          <p:cNvPr id="3" name="Content Placeholder 2">
            <a:extLst>
              <a:ext uri="{FF2B5EF4-FFF2-40B4-BE49-F238E27FC236}">
                <a16:creationId xmlns:a16="http://schemas.microsoft.com/office/drawing/2014/main" id="{10387945-8201-984B-9218-CBF64241E1BD}"/>
              </a:ext>
            </a:extLst>
          </p:cNvPr>
          <p:cNvSpPr>
            <a:spLocks noGrp="1"/>
          </p:cNvSpPr>
          <p:nvPr>
            <p:ph idx="1"/>
          </p:nvPr>
        </p:nvSpPr>
        <p:spPr/>
        <p:txBody>
          <a:bodyPr/>
          <a:lstStyle/>
          <a:p>
            <a:r>
              <a:rPr lang="en-US" dirty="0"/>
              <a:t>Branches in the vine – John 15:5 </a:t>
            </a:r>
          </a:p>
          <a:p>
            <a:r>
              <a:rPr lang="en-US" dirty="0"/>
              <a:t>Living stones in a spiritual house – I Pet. 2:5</a:t>
            </a:r>
          </a:p>
          <a:p>
            <a:r>
              <a:rPr lang="en-US" dirty="0"/>
              <a:t>Workers in a vineyard – Mt. 20:1-16</a:t>
            </a:r>
          </a:p>
          <a:p>
            <a:r>
              <a:rPr lang="en-US" dirty="0"/>
              <a:t>Brothers and sisters in a family – Gal. 6:10</a:t>
            </a:r>
          </a:p>
          <a:p>
            <a:r>
              <a:rPr lang="en-US" dirty="0"/>
              <a:t>Citizens in the kingdom – Ephesians 2:19</a:t>
            </a:r>
          </a:p>
          <a:p>
            <a:r>
              <a:rPr lang="en-US" dirty="0"/>
              <a:t>Members of the body – I Corinthians 12:12-26</a:t>
            </a:r>
          </a:p>
        </p:txBody>
      </p:sp>
    </p:spTree>
    <p:extLst>
      <p:ext uri="{BB962C8B-B14F-4D97-AF65-F5344CB8AC3E}">
        <p14:creationId xmlns:p14="http://schemas.microsoft.com/office/powerpoint/2010/main" val="352784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A34E-7967-FB43-A54F-08A5BEBC9373}"/>
              </a:ext>
            </a:extLst>
          </p:cNvPr>
          <p:cNvSpPr>
            <a:spLocks noGrp="1"/>
          </p:cNvSpPr>
          <p:nvPr>
            <p:ph type="title"/>
          </p:nvPr>
        </p:nvSpPr>
        <p:spPr/>
        <p:txBody>
          <a:bodyPr/>
          <a:lstStyle/>
          <a:p>
            <a:r>
              <a:rPr lang="en-US" dirty="0"/>
              <a:t>One Another Responsibilities </a:t>
            </a:r>
          </a:p>
        </p:txBody>
      </p:sp>
      <p:sp>
        <p:nvSpPr>
          <p:cNvPr id="3" name="Content Placeholder 2">
            <a:extLst>
              <a:ext uri="{FF2B5EF4-FFF2-40B4-BE49-F238E27FC236}">
                <a16:creationId xmlns:a16="http://schemas.microsoft.com/office/drawing/2014/main" id="{CC11EE2B-9971-3A45-B355-6E277FC3CB94}"/>
              </a:ext>
            </a:extLst>
          </p:cNvPr>
          <p:cNvSpPr>
            <a:spLocks noGrp="1"/>
          </p:cNvSpPr>
          <p:nvPr>
            <p:ph idx="1"/>
          </p:nvPr>
        </p:nvSpPr>
        <p:spPr/>
        <p:txBody>
          <a:bodyPr/>
          <a:lstStyle/>
          <a:p>
            <a:r>
              <a:rPr lang="en-US" dirty="0"/>
              <a:t>Romans 12 (esp. vs. 3-8, 10-13, 16)</a:t>
            </a:r>
          </a:p>
          <a:p>
            <a:endParaRPr lang="en-US" dirty="0"/>
          </a:p>
          <a:p>
            <a:r>
              <a:rPr lang="en-US" dirty="0"/>
              <a:t>I Corinthians 12 (esp. vs. 12-26)</a:t>
            </a:r>
          </a:p>
          <a:p>
            <a:endParaRPr lang="en-US" dirty="0"/>
          </a:p>
          <a:p>
            <a:r>
              <a:rPr lang="en-US" dirty="0"/>
              <a:t>Philippians 1: 27-30 &amp; I Corinthians 1:10</a:t>
            </a:r>
          </a:p>
        </p:txBody>
      </p:sp>
    </p:spTree>
    <p:extLst>
      <p:ext uri="{BB962C8B-B14F-4D97-AF65-F5344CB8AC3E}">
        <p14:creationId xmlns:p14="http://schemas.microsoft.com/office/powerpoint/2010/main" val="197187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9562-41D6-4E4C-BF15-FCEBBC99BD36}"/>
              </a:ext>
            </a:extLst>
          </p:cNvPr>
          <p:cNvSpPr>
            <a:spLocks noGrp="1"/>
          </p:cNvSpPr>
          <p:nvPr>
            <p:ph type="title"/>
          </p:nvPr>
        </p:nvSpPr>
        <p:spPr/>
        <p:txBody>
          <a:bodyPr>
            <a:normAutofit/>
          </a:bodyPr>
          <a:lstStyle/>
          <a:p>
            <a:r>
              <a:rPr lang="en-US" dirty="0"/>
              <a:t>Bible Teaching about One Another </a:t>
            </a:r>
          </a:p>
        </p:txBody>
      </p:sp>
      <p:sp>
        <p:nvSpPr>
          <p:cNvPr id="3" name="Content Placeholder 2">
            <a:extLst>
              <a:ext uri="{FF2B5EF4-FFF2-40B4-BE49-F238E27FC236}">
                <a16:creationId xmlns:a16="http://schemas.microsoft.com/office/drawing/2014/main" id="{873AD8C3-CE6C-724B-9DE4-2FCEE8E02A75}"/>
              </a:ext>
            </a:extLst>
          </p:cNvPr>
          <p:cNvSpPr>
            <a:spLocks noGrp="1"/>
          </p:cNvSpPr>
          <p:nvPr>
            <p:ph idx="1"/>
          </p:nvPr>
        </p:nvSpPr>
        <p:spPr>
          <a:xfrm>
            <a:off x="237506" y="1600201"/>
            <a:ext cx="8704614" cy="4525963"/>
          </a:xfrm>
        </p:spPr>
        <p:txBody>
          <a:bodyPr>
            <a:normAutofit/>
          </a:bodyPr>
          <a:lstStyle/>
          <a:p>
            <a:pPr marL="0" indent="0">
              <a:buNone/>
            </a:pPr>
            <a:r>
              <a:rPr lang="en-US" dirty="0"/>
              <a:t>“The bible teaches the importance of being at  peace with one another, be devoted to, give preference to, be like-minded with, receive, encourage, greet, care for, serve, bear one another’s burdens, be kind to, forgive, submit to, bear with, teach, comfort, exhort, consider, confess to, have compassion for, be hospitable to, and above all things, have fervent love for one another.” (Hillis, One Another Christianity, </a:t>
            </a:r>
            <a:r>
              <a:rPr lang="en-US" dirty="0" err="1"/>
              <a:t>pgs</a:t>
            </a:r>
            <a:r>
              <a:rPr lang="en-US" dirty="0"/>
              <a:t> 11-12)</a:t>
            </a:r>
          </a:p>
        </p:txBody>
      </p:sp>
    </p:spTree>
    <p:extLst>
      <p:ext uri="{BB962C8B-B14F-4D97-AF65-F5344CB8AC3E}">
        <p14:creationId xmlns:p14="http://schemas.microsoft.com/office/powerpoint/2010/main" val="3184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7919A-64DA-CD42-B454-8E73DD1D1027}"/>
              </a:ext>
            </a:extLst>
          </p:cNvPr>
          <p:cNvSpPr>
            <a:spLocks noGrp="1"/>
          </p:cNvSpPr>
          <p:nvPr>
            <p:ph type="title"/>
          </p:nvPr>
        </p:nvSpPr>
        <p:spPr/>
        <p:txBody>
          <a:bodyPr>
            <a:normAutofit/>
          </a:bodyPr>
          <a:lstStyle/>
          <a:p>
            <a:r>
              <a:rPr lang="en-US" dirty="0"/>
              <a:t>Some Applications (Hillis)</a:t>
            </a:r>
          </a:p>
        </p:txBody>
      </p:sp>
      <p:sp>
        <p:nvSpPr>
          <p:cNvPr id="3" name="Content Placeholder 2">
            <a:extLst>
              <a:ext uri="{FF2B5EF4-FFF2-40B4-BE49-F238E27FC236}">
                <a16:creationId xmlns:a16="http://schemas.microsoft.com/office/drawing/2014/main" id="{9234042B-9A7D-BE41-9C0D-F7122701CE72}"/>
              </a:ext>
            </a:extLst>
          </p:cNvPr>
          <p:cNvSpPr>
            <a:spLocks noGrp="1"/>
          </p:cNvSpPr>
          <p:nvPr>
            <p:ph idx="1"/>
          </p:nvPr>
        </p:nvSpPr>
        <p:spPr>
          <a:xfrm>
            <a:off x="890648" y="1600201"/>
            <a:ext cx="7422079" cy="4525963"/>
          </a:xfrm>
        </p:spPr>
        <p:txBody>
          <a:bodyPr/>
          <a:lstStyle/>
          <a:p>
            <a:r>
              <a:rPr lang="en-US" b="1" i="1" dirty="0"/>
              <a:t>All</a:t>
            </a:r>
            <a:r>
              <a:rPr lang="en-US" dirty="0"/>
              <a:t> Christians Must </a:t>
            </a:r>
            <a:r>
              <a:rPr lang="en-US" b="1" i="1" dirty="0"/>
              <a:t>Obey</a:t>
            </a:r>
            <a:r>
              <a:rPr lang="en-US" dirty="0"/>
              <a:t> the One Another Commands </a:t>
            </a:r>
          </a:p>
          <a:p>
            <a:endParaRPr lang="en-US" dirty="0"/>
          </a:p>
          <a:p>
            <a:r>
              <a:rPr lang="en-US" dirty="0"/>
              <a:t>All Christians Must </a:t>
            </a:r>
            <a:r>
              <a:rPr lang="en-US" b="1" i="1" dirty="0"/>
              <a:t>Obey All </a:t>
            </a:r>
            <a:r>
              <a:rPr lang="en-US" dirty="0"/>
              <a:t>of the Responsibilities </a:t>
            </a:r>
          </a:p>
          <a:p>
            <a:endParaRPr lang="en-US" dirty="0"/>
          </a:p>
          <a:p>
            <a:r>
              <a:rPr lang="en-US" dirty="0"/>
              <a:t>We Must </a:t>
            </a:r>
            <a:r>
              <a:rPr lang="en-US" b="1" i="1" dirty="0"/>
              <a:t>Obey</a:t>
            </a:r>
            <a:r>
              <a:rPr lang="en-US" dirty="0"/>
              <a:t> Them </a:t>
            </a:r>
            <a:r>
              <a:rPr lang="en-US" b="1" i="1" dirty="0"/>
              <a:t>in Relationship to All Other Christians </a:t>
            </a:r>
          </a:p>
        </p:txBody>
      </p:sp>
    </p:spTree>
    <p:extLst>
      <p:ext uri="{BB962C8B-B14F-4D97-AF65-F5344CB8AC3E}">
        <p14:creationId xmlns:p14="http://schemas.microsoft.com/office/powerpoint/2010/main" val="238393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40F0-D8FB-1B4A-A08D-E664B7F309CB}"/>
              </a:ext>
            </a:extLst>
          </p:cNvPr>
          <p:cNvSpPr>
            <a:spLocks noGrp="1"/>
          </p:cNvSpPr>
          <p:nvPr>
            <p:ph type="title"/>
          </p:nvPr>
        </p:nvSpPr>
        <p:spPr/>
        <p:txBody>
          <a:bodyPr/>
          <a:lstStyle/>
          <a:p>
            <a:r>
              <a:rPr lang="en-US" dirty="0"/>
              <a:t>Concluding Thought</a:t>
            </a:r>
          </a:p>
        </p:txBody>
      </p:sp>
      <p:sp>
        <p:nvSpPr>
          <p:cNvPr id="3" name="Content Placeholder 2">
            <a:extLst>
              <a:ext uri="{FF2B5EF4-FFF2-40B4-BE49-F238E27FC236}">
                <a16:creationId xmlns:a16="http://schemas.microsoft.com/office/drawing/2014/main" id="{6D12413E-7F31-2546-9434-2E23AC3950E6}"/>
              </a:ext>
            </a:extLst>
          </p:cNvPr>
          <p:cNvSpPr>
            <a:spLocks noGrp="1"/>
          </p:cNvSpPr>
          <p:nvPr>
            <p:ph idx="1"/>
          </p:nvPr>
        </p:nvSpPr>
        <p:spPr>
          <a:xfrm>
            <a:off x="344384" y="1600201"/>
            <a:ext cx="8431481" cy="4525963"/>
          </a:xfrm>
        </p:spPr>
        <p:txBody>
          <a:bodyPr/>
          <a:lstStyle/>
          <a:p>
            <a:pPr marL="0" indent="0">
              <a:buNone/>
            </a:pPr>
            <a:r>
              <a:rPr lang="en-US" dirty="0"/>
              <a:t>“…</a:t>
            </a:r>
            <a:r>
              <a:rPr lang="en-US" i="1" dirty="0"/>
              <a:t>but speaking truth in love, we are to grow up in all aspects into Him who is the head, even Christ, from whom the whole body, being fitted and held together by what every joint supplies, according to the proper working of each individual part, causes the growth of the body for the building up of itself in love</a:t>
            </a:r>
            <a:r>
              <a:rPr lang="en-US" dirty="0"/>
              <a:t>.” – Ephesians 4:15-16</a:t>
            </a:r>
          </a:p>
        </p:txBody>
      </p:sp>
    </p:spTree>
    <p:extLst>
      <p:ext uri="{BB962C8B-B14F-4D97-AF65-F5344CB8AC3E}">
        <p14:creationId xmlns:p14="http://schemas.microsoft.com/office/powerpoint/2010/main" val="33684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sharepoint/v3/fields"/>
    <ds:schemaRef ds:uri="http://www.w3.org/XML/1998/namespac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252</TotalTime>
  <Words>334</Words>
  <Application>Microsoft Office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Woodland Hills Church of Christ </vt:lpstr>
      <vt:lpstr>One Another: The Starting Point </vt:lpstr>
      <vt:lpstr>Relationship to God, Christ, One Another</vt:lpstr>
      <vt:lpstr>One Another Responsibilities </vt:lpstr>
      <vt:lpstr>Bible Teaching about One Another </vt:lpstr>
      <vt:lpstr>Some Applications (Hillis)</vt:lpstr>
      <vt:lpstr>Concluding Thought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Scott Hafer</cp:lastModifiedBy>
  <cp:revision>53</cp:revision>
  <dcterms:created xsi:type="dcterms:W3CDTF">2010-04-12T23:12:02Z</dcterms:created>
  <dcterms:modified xsi:type="dcterms:W3CDTF">2019-09-30T13:33:09Z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