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3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ECBB3-623D-F045-8AD1-1D130EAE3AF6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00D35-1B59-CA4F-BAAA-07ABF07B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2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00D35-1B59-CA4F-BAAA-07ABF07B2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1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00D35-1B59-CA4F-BAAA-07ABF07B2B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Old Testament </a:t>
            </a:r>
            <a:br>
              <a:rPr lang="en-US" sz="4900" dirty="0"/>
            </a:br>
            <a:r>
              <a:rPr lang="en-US" sz="4900" dirty="0"/>
              <a:t>Lesson 97: Nehemiah 6-10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8: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Ezra Reads Law Before Solemn Assembly</a:t>
            </a:r>
          </a:p>
          <a:p>
            <a:r>
              <a:rPr lang="en-US" dirty="0"/>
              <a:t>People Respond with Attention and Respect</a:t>
            </a:r>
          </a:p>
          <a:p>
            <a:r>
              <a:rPr lang="en-US" dirty="0"/>
              <a:t>Law Further Explained by Priests and Levites</a:t>
            </a:r>
          </a:p>
          <a:p>
            <a:r>
              <a:rPr lang="en-US" dirty="0"/>
              <a:t>Day Declared as “Holy to the Lord, Your God”</a:t>
            </a:r>
          </a:p>
          <a:p>
            <a:r>
              <a:rPr lang="en-US" dirty="0"/>
              <a:t>People Are Calmed</a:t>
            </a:r>
          </a:p>
          <a:p>
            <a:r>
              <a:rPr lang="en-US" dirty="0"/>
              <a:t>Feast of Booths Observed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9: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Solemn Assembly … Fasting and Sackcloth</a:t>
            </a:r>
          </a:p>
          <a:p>
            <a:r>
              <a:rPr lang="en-US" dirty="0"/>
              <a:t>Sins Confessed Before God</a:t>
            </a:r>
          </a:p>
          <a:p>
            <a:r>
              <a:rPr lang="en-US" dirty="0"/>
              <a:t>Levites Bless God and Recount:</a:t>
            </a:r>
          </a:p>
          <a:p>
            <a:pPr>
              <a:buNone/>
            </a:pPr>
            <a:r>
              <a:rPr lang="en-US" dirty="0"/>
              <a:t>	-  Highlights of the History as a Nation</a:t>
            </a:r>
          </a:p>
          <a:p>
            <a:pPr>
              <a:buNone/>
            </a:pPr>
            <a:r>
              <a:rPr lang="en-US" dirty="0"/>
              <a:t>	-  God’s Nature and Provisions</a:t>
            </a:r>
          </a:p>
          <a:p>
            <a:pPr>
              <a:buNone/>
            </a:pPr>
            <a:r>
              <a:rPr lang="en-US" dirty="0"/>
              <a:t>	-  God’s Instruction and Discipline </a:t>
            </a:r>
          </a:p>
          <a:p>
            <a:pPr>
              <a:buFont typeface="Arial" charset="0"/>
              <a:buChar char="•"/>
            </a:pPr>
            <a:r>
              <a:rPr lang="en-US" dirty="0"/>
              <a:t>Request of God: Nation to be Remembered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10: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Prepared and Sealed by Leaders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All With Knowledge and Understanding Join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Document Contains Curse, Oath to Follow Law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Promise: To Not Neglect the House of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to Gain from Nehemiah 6-10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1.  The Value of God-Directed Leadership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2.  Proper Respect for God’s Word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3.  The Efficacy of God’s Discipline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4.  Blessings from Fearing and Obeying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605 B.C…1</a:t>
            </a:r>
            <a:r>
              <a:rPr lang="en-US" baseline="30000" dirty="0"/>
              <a:t>st</a:t>
            </a:r>
            <a:r>
              <a:rPr lang="en-US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597 B.C…2</a:t>
            </a:r>
            <a:r>
              <a:rPr lang="en-US" baseline="30000" dirty="0"/>
              <a:t>nd</a:t>
            </a:r>
            <a:r>
              <a:rPr lang="en-US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586 B.C…3</a:t>
            </a:r>
            <a:r>
              <a:rPr lang="en-US" baseline="30000" dirty="0"/>
              <a:t>rd</a:t>
            </a:r>
            <a:r>
              <a:rPr lang="en-US" dirty="0"/>
              <a:t>  Deportation, Jerusalem Destroyed</a:t>
            </a:r>
          </a:p>
          <a:p>
            <a:pPr>
              <a:buNone/>
            </a:pPr>
            <a:r>
              <a:rPr lang="en-US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536 B.C…1</a:t>
            </a:r>
            <a:r>
              <a:rPr lang="en-US" baseline="30000" dirty="0"/>
              <a:t>st</a:t>
            </a:r>
            <a:r>
              <a:rPr lang="en-US" dirty="0"/>
              <a:t>  Remnant Returns under Zerubbabel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457 B.C…2</a:t>
            </a:r>
            <a:r>
              <a:rPr lang="en-US" baseline="30000" dirty="0"/>
              <a:t>nd</a:t>
            </a:r>
            <a:r>
              <a:rPr lang="en-US" dirty="0"/>
              <a:t>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444 B.C…3</a:t>
            </a:r>
            <a:r>
              <a:rPr lang="en-US" baseline="30000" dirty="0"/>
              <a:t>rd</a:t>
            </a:r>
            <a:r>
              <a:rPr lang="en-US" dirty="0"/>
              <a:t>  Remnant Returns Under Nehemiah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Nehemiah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Part I: Restoration of the Walls by Nehemiah:</a:t>
            </a:r>
          </a:p>
          <a:p>
            <a:pPr>
              <a:buNone/>
            </a:pPr>
            <a:r>
              <a:rPr lang="en-US" dirty="0"/>
              <a:t>	Ch. 1: Nehemiah’s Grief over Jerusalem</a:t>
            </a:r>
          </a:p>
          <a:p>
            <a:pPr>
              <a:buNone/>
            </a:pPr>
            <a:r>
              <a:rPr lang="en-US" dirty="0"/>
              <a:t>	Ch. 2: Nehemiah Returns to Rebuild Jerusalem</a:t>
            </a:r>
          </a:p>
          <a:p>
            <a:pPr>
              <a:buNone/>
            </a:pPr>
            <a:r>
              <a:rPr lang="en-US" dirty="0"/>
              <a:t>	Ch. 3: Details of Rebuilding the Walls </a:t>
            </a:r>
          </a:p>
          <a:p>
            <a:pPr>
              <a:buNone/>
            </a:pPr>
            <a:r>
              <a:rPr lang="en-US" dirty="0"/>
              <a:t>	Ch. 4: Oppositions During the Rebuilding </a:t>
            </a:r>
          </a:p>
          <a:p>
            <a:pPr>
              <a:buNone/>
            </a:pPr>
            <a:r>
              <a:rPr lang="en-US" dirty="0"/>
              <a:t>	Ch. 5: Usury Abolished</a:t>
            </a:r>
          </a:p>
          <a:p>
            <a:pPr>
              <a:buNone/>
            </a:pPr>
            <a:r>
              <a:rPr lang="en-US" dirty="0"/>
              <a:t>	Ch. 6: Walls Finished</a:t>
            </a:r>
          </a:p>
          <a:p>
            <a:pPr>
              <a:buNone/>
            </a:pPr>
            <a:r>
              <a:rPr lang="en-US" dirty="0"/>
              <a:t>	Ch. 7: Those Who Returned from Babylon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Nehemiah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Part II: Reforms by Ezra and Nehemiah </a:t>
            </a:r>
          </a:p>
          <a:p>
            <a:pPr>
              <a:buNone/>
            </a:pPr>
            <a:r>
              <a:rPr lang="en-US" dirty="0"/>
              <a:t>	Ch. 8: Ezra Reads the Law; Feast of Tabernacles</a:t>
            </a:r>
          </a:p>
          <a:p>
            <a:pPr>
              <a:buNone/>
            </a:pPr>
            <a:r>
              <a:rPr lang="en-US" dirty="0"/>
              <a:t>	Ch. 9: Public Confession of Sin</a:t>
            </a:r>
          </a:p>
          <a:p>
            <a:pPr>
              <a:buNone/>
            </a:pPr>
            <a:r>
              <a:rPr lang="en-US" dirty="0"/>
              <a:t>	Ch. 10: Public Covenant to Keep the Law</a:t>
            </a:r>
          </a:p>
          <a:p>
            <a:pPr>
              <a:buNone/>
            </a:pPr>
            <a:r>
              <a:rPr lang="en-US" dirty="0"/>
              <a:t>	Ch. 11: Residents of Jerusalem and Other Cities </a:t>
            </a:r>
          </a:p>
          <a:p>
            <a:pPr>
              <a:buNone/>
            </a:pPr>
            <a:r>
              <a:rPr lang="en-US" dirty="0"/>
              <a:t>	Ch. 12: List of Priests, Dedication of the Walls</a:t>
            </a:r>
          </a:p>
          <a:p>
            <a:pPr>
              <a:buNone/>
            </a:pPr>
            <a:r>
              <a:rPr lang="en-US" dirty="0"/>
              <a:t>	Ch. 13: Reforms of Nehemiah’s 2</a:t>
            </a:r>
            <a:r>
              <a:rPr lang="en-US" baseline="30000" dirty="0"/>
              <a:t>nd</a:t>
            </a:r>
            <a:r>
              <a:rPr lang="en-US" dirty="0"/>
              <a:t> Governorship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6: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Adversaries Plot:</a:t>
            </a:r>
          </a:p>
          <a:p>
            <a:pPr>
              <a:buNone/>
            </a:pPr>
            <a:r>
              <a:rPr lang="en-US" dirty="0"/>
              <a:t>	-  Multiple Requests for a Meeting </a:t>
            </a:r>
          </a:p>
          <a:p>
            <a:pPr>
              <a:buNone/>
            </a:pPr>
            <a:r>
              <a:rPr lang="en-US" dirty="0"/>
              <a:t>	-  Open Letter Announcing Untrue Motivation </a:t>
            </a:r>
          </a:p>
          <a:p>
            <a:pPr>
              <a:buNone/>
            </a:pPr>
            <a:r>
              <a:rPr lang="en-US" dirty="0"/>
              <a:t>	-  Entrapment in Sinful Activity</a:t>
            </a:r>
          </a:p>
          <a:p>
            <a:pPr>
              <a:buFont typeface="Arial" charset="0"/>
              <a:buChar char="•"/>
            </a:pPr>
            <a:r>
              <a:rPr lang="en-US" dirty="0"/>
              <a:t>Wall Completed in 52 Days</a:t>
            </a:r>
          </a:p>
          <a:p>
            <a:pPr>
              <a:buFont typeface="Arial" charset="0"/>
              <a:buChar char="•"/>
            </a:pPr>
            <a:r>
              <a:rPr lang="en-US" dirty="0"/>
              <a:t>Reaction of Enemies</a:t>
            </a:r>
          </a:p>
          <a:p>
            <a:pPr>
              <a:buFont typeface="Arial" charset="0"/>
              <a:buChar char="•"/>
            </a:pPr>
            <a:r>
              <a:rPr lang="en-US" dirty="0"/>
              <a:t>Background of Enemies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Sanballat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Horonite---Probably from Beth-Horon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Daughter Married Son of Eliashib, High Priest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With Sons, Influential in Governing Samaria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Probably Descended from Mixed Races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Ammonite Servant---Probably a Persian Government Official </a:t>
            </a:r>
          </a:p>
          <a:p>
            <a:r>
              <a:rPr lang="en-US" dirty="0"/>
              <a:t>Both He and Son Married Jewish Women</a:t>
            </a:r>
          </a:p>
          <a:p>
            <a:r>
              <a:rPr lang="en-US" dirty="0"/>
              <a:t>In Favor with Eliashib, Who Gave Him Guest Room in Temple Compound</a:t>
            </a:r>
          </a:p>
          <a:p>
            <a:r>
              <a:rPr lang="en-US" dirty="0"/>
              <a:t>Cast Out of Temple Compound, Along with Household Goods, by Nehemiah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Stages of Opposition by Sanballat, Tobiah and Geshem to Nehemiah’s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sz="3800" dirty="0"/>
              <a:t>Laughter and Scorn (2:19)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sz="3800" dirty="0"/>
              <a:t>Mockery (4:1)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sz="3800" dirty="0"/>
              <a:t>Conspiracy and Threats (4:8, 11)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sz="3800" dirty="0"/>
              <a:t>Request for a Conference (6:2, 7)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sz="3800" dirty="0"/>
              <a:t>Attempts to “Frame” and “Smear” (6:10, 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7: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Hanani and Hananiah in Charge of Jerusalem</a:t>
            </a:r>
          </a:p>
          <a:p>
            <a:r>
              <a:rPr lang="en-US" dirty="0"/>
              <a:t>Orders Given re: Security of Jerusalem </a:t>
            </a:r>
          </a:p>
          <a:p>
            <a:r>
              <a:rPr lang="en-US" dirty="0"/>
              <a:t>Enrollment of the People, Levites, Singers, Gatekeepers, Temple Servants </a:t>
            </a:r>
          </a:p>
          <a:p>
            <a:r>
              <a:rPr lang="en-US" dirty="0"/>
              <a:t>Some Unable to Locate Ancestral Registration </a:t>
            </a:r>
          </a:p>
          <a:p>
            <a:r>
              <a:rPr lang="en-US" dirty="0"/>
              <a:t>Freewill Offerings Contributed to Treasury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349</Words>
  <Application>Microsoft Macintosh PowerPoint</Application>
  <PresentationFormat>On-screen Show (4:3)</PresentationFormat>
  <Paragraphs>99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 Old Testament  Lesson 97: Nehemiah 6-10 </vt:lpstr>
      <vt:lpstr>Important Dates Surrounding Babylonian Captivity </vt:lpstr>
      <vt:lpstr>Outline of Nehemiah</vt:lpstr>
      <vt:lpstr>Outline of Nehemiah (cont’d)</vt:lpstr>
      <vt:lpstr>Nehemiah 6: Chapter Highlights</vt:lpstr>
      <vt:lpstr>Sanballat </vt:lpstr>
      <vt:lpstr>Tobiah </vt:lpstr>
      <vt:lpstr>Stages of Opposition by Sanballat, Tobiah and Geshem to Nehemiah’s Work</vt:lpstr>
      <vt:lpstr>Nehemiah 7: Chapter Highlights</vt:lpstr>
      <vt:lpstr>Nehemiah 8: Chapter Highlights </vt:lpstr>
      <vt:lpstr>Nehemiah 9: Chapter Highlights </vt:lpstr>
      <vt:lpstr>Nehemiah 10: Chapter Highlights</vt:lpstr>
      <vt:lpstr>Lessons to Gain from Nehemiah 6-10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Old Testament  Lesson 97: Nehemiah 6-10 </dc:title>
  <dc:creator/>
  <cp:lastModifiedBy>Jack Wiley</cp:lastModifiedBy>
  <cp:revision>7</cp:revision>
  <dcterms:created xsi:type="dcterms:W3CDTF">2006-08-16T00:00:00Z</dcterms:created>
  <dcterms:modified xsi:type="dcterms:W3CDTF">2018-12-02T11:35:18Z</dcterms:modified>
</cp:coreProperties>
</file>