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3"/>
  </p:normalViewPr>
  <p:slideViewPr>
    <p:cSldViewPr>
      <p:cViewPr varScale="1">
        <p:scale>
          <a:sx n="101" d="100"/>
          <a:sy n="101" d="100"/>
        </p:scale>
        <p:origin x="7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Study of the Minor Prophets </a:t>
            </a:r>
            <a:br>
              <a:rPr lang="en-US" dirty="0"/>
            </a:br>
            <a:r>
              <a:rPr lang="en-US" dirty="0"/>
              <a:t>Obadiah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Woodland Hills Church of Christ </a:t>
            </a:r>
          </a:p>
          <a:p>
            <a:r>
              <a:rPr lang="en-US" dirty="0"/>
              <a:t>1Q 2019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to Obadiah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Dating of the book is problematic </a:t>
            </a:r>
          </a:p>
          <a:p>
            <a:endParaRPr lang="en-US" dirty="0"/>
          </a:p>
          <a:p>
            <a:r>
              <a:rPr lang="en-US" dirty="0"/>
              <a:t>Prophecy addresses Edom, descendants of Esau; eventually become NT Idumeans  </a:t>
            </a:r>
          </a:p>
          <a:p>
            <a:endParaRPr lang="en-US" dirty="0"/>
          </a:p>
          <a:p>
            <a:r>
              <a:rPr lang="en-US" dirty="0"/>
              <a:t>Edomites helped Canaanites resist Israel’s conquest of the Promised Land </a:t>
            </a:r>
          </a:p>
          <a:p>
            <a:endParaRPr lang="en-US" dirty="0"/>
          </a:p>
          <a:p>
            <a:r>
              <a:rPr lang="en-US" dirty="0"/>
              <a:t>Occasion: Edom delights in Jerusalem’s plunder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Obadiah’s Prophecy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Delineate God’s judgment on Edom for its lack of brotherly concern for Judah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Set forth the final triumph of righteousness in the Day of the Lord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Obadiah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Verses 1-4: Jehovah’s judgment against Edom is decreed; cause is Edom’s pride and cruelty </a:t>
            </a:r>
          </a:p>
          <a:p>
            <a:endParaRPr lang="en-US" dirty="0"/>
          </a:p>
          <a:p>
            <a:r>
              <a:rPr lang="en-US" dirty="0"/>
              <a:t>Verses 5-9: Edom’s destruction is complete; confederates will turn; wise men will fail; mighty will be dismayed; all cut off </a:t>
            </a:r>
          </a:p>
          <a:p>
            <a:endParaRPr lang="en-US" dirty="0"/>
          </a:p>
          <a:p>
            <a:r>
              <a:rPr lang="en-US" dirty="0"/>
              <a:t>Verses 10-14: Edom condemned for cruel attitude toward Jacob; stood with enemies whose aim was to destroy God’s people 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Obadiah (cont’d)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0772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Verses 15-16: Every sowing brings harvest; Edom to share in judgment upon the nations  </a:t>
            </a:r>
          </a:p>
          <a:p>
            <a:pPr>
              <a:buNone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Verses 17-21: Though judgment is upon the nations, Edom will partake; escape found only in Mt. Zion 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43A33-A78D-2043-B7F1-BFB45AB2C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Obadiah’s Leading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B748B-F4A4-FC49-BD32-0A9BC39AC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000" dirty="0"/>
              <a:t>Divine inspiration 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Divine judgment 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Divine kingdom </a:t>
            </a:r>
          </a:p>
        </p:txBody>
      </p:sp>
    </p:spTree>
    <p:extLst>
      <p:ext uri="{BB962C8B-B14F-4D97-AF65-F5344CB8AC3E}">
        <p14:creationId xmlns:p14="http://schemas.microsoft.com/office/powerpoint/2010/main" val="401618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0769A-F2FB-FC4A-A19D-2DDED4076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from Obadiah (Hailey)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DA6BD-4037-DF4B-ABC9-3FBCFD291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Pride is deceitful and goes before the fall; righteousness must be vindicated </a:t>
            </a:r>
          </a:p>
          <a:p>
            <a:r>
              <a:rPr lang="en-US" dirty="0"/>
              <a:t>Injustice must be avenged </a:t>
            </a:r>
          </a:p>
          <a:p>
            <a:r>
              <a:rPr lang="en-US" dirty="0"/>
              <a:t>When one shares in the spoils of wrongdoing, they become as “one of them”</a:t>
            </a:r>
          </a:p>
          <a:p>
            <a:r>
              <a:rPr lang="en-US" dirty="0"/>
              <a:t>As a people sows, so will they reap </a:t>
            </a:r>
          </a:p>
          <a:p>
            <a:r>
              <a:rPr lang="en-US" dirty="0"/>
              <a:t>In times of divine judgment, God provides a means and place of escape; Mt. Zion </a:t>
            </a:r>
          </a:p>
        </p:txBody>
      </p:sp>
    </p:spTree>
    <p:extLst>
      <p:ext uri="{BB962C8B-B14F-4D97-AF65-F5344CB8AC3E}">
        <p14:creationId xmlns:p14="http://schemas.microsoft.com/office/powerpoint/2010/main" val="70885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264</Words>
  <Application>Microsoft Macintosh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Study of the Minor Prophets  Obadiah  </vt:lpstr>
      <vt:lpstr>Background to Obadiah </vt:lpstr>
      <vt:lpstr>Purpose of Obadiah’s Prophecy</vt:lpstr>
      <vt:lpstr>Outline of Obadiah</vt:lpstr>
      <vt:lpstr>Outline of Obadiah (cont’d) </vt:lpstr>
      <vt:lpstr>Obadiah’s Leading Messages</vt:lpstr>
      <vt:lpstr>Lessons from Obadiah (Hailey)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Testament  Lesson 99: Esther 1-4 </dc:title>
  <dc:creator/>
  <cp:lastModifiedBy>Jack Wiley</cp:lastModifiedBy>
  <cp:revision>9</cp:revision>
  <dcterms:created xsi:type="dcterms:W3CDTF">2006-08-16T00:00:00Z</dcterms:created>
  <dcterms:modified xsi:type="dcterms:W3CDTF">2018-12-28T10:43:17Z</dcterms:modified>
</cp:coreProperties>
</file>