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Old Testament </a:t>
            </a:r>
            <a:br>
              <a:rPr lang="en-US" dirty="0"/>
            </a:br>
            <a:r>
              <a:rPr lang="en-US" dirty="0"/>
              <a:t>Lesson 95: Ezra 7-10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  <a:p>
            <a:r>
              <a:rPr lang="en-US" dirty="0"/>
              <a:t>4Q 2018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Ezra 7: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Ezra Leads Second Return to Jerusalem</a:t>
            </a:r>
          </a:p>
          <a:p>
            <a:endParaRPr lang="en-US" dirty="0"/>
          </a:p>
          <a:p>
            <a:r>
              <a:rPr lang="en-US" dirty="0"/>
              <a:t>The Decree of Artaxerxes</a:t>
            </a:r>
          </a:p>
          <a:p>
            <a:pPr>
              <a:buNone/>
            </a:pPr>
            <a:r>
              <a:rPr lang="en-US" dirty="0"/>
              <a:t>	-  Israelites Free to Return</a:t>
            </a:r>
          </a:p>
          <a:p>
            <a:pPr>
              <a:buNone/>
            </a:pPr>
            <a:r>
              <a:rPr lang="en-US" dirty="0"/>
              <a:t>	-  Provisions for Service of God’s House</a:t>
            </a:r>
          </a:p>
          <a:p>
            <a:pPr>
              <a:buNone/>
            </a:pPr>
            <a:r>
              <a:rPr lang="en-US" dirty="0"/>
              <a:t>	-  Appointment of Magistrates and Judges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Ezra 8: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Listing of Those Who Went with Ezra</a:t>
            </a:r>
          </a:p>
          <a:p>
            <a:pPr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Encampment at the River</a:t>
            </a:r>
          </a:p>
          <a:p>
            <a:pPr lvl="1">
              <a:buFontTx/>
              <a:buChar char="-"/>
            </a:pPr>
            <a:r>
              <a:rPr lang="en-US" sz="3200" dirty="0"/>
              <a:t>Fasting and Prayer</a:t>
            </a:r>
          </a:p>
          <a:p>
            <a:pPr lvl="1">
              <a:buFontTx/>
              <a:buChar char="-"/>
            </a:pPr>
            <a:r>
              <a:rPr lang="en-US" sz="3200" dirty="0"/>
              <a:t>Transport of Special Offerings</a:t>
            </a:r>
          </a:p>
          <a:p>
            <a:pPr lvl="1">
              <a:buFontTx/>
              <a:buChar char="-"/>
            </a:pPr>
            <a:endParaRPr lang="en-US" sz="3200" dirty="0"/>
          </a:p>
          <a:p>
            <a:pPr>
              <a:buFont typeface="Arial" charset="0"/>
              <a:buChar char="•"/>
            </a:pPr>
            <a:r>
              <a:rPr lang="en-US" dirty="0"/>
              <a:t>Arrival in Jerusalem</a:t>
            </a:r>
          </a:p>
          <a:p>
            <a:pPr>
              <a:buFont typeface="Arial" charset="0"/>
              <a:buChar char="•"/>
            </a:pPr>
            <a:endParaRPr lang="en-US" sz="3200" dirty="0"/>
          </a:p>
          <a:p>
            <a:pPr lvl="1">
              <a:buFont typeface="Arial" charset="0"/>
              <a:buChar char="•"/>
            </a:pPr>
            <a:endParaRPr lang="en-US" sz="3200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Ezra 9: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Ezra Learns of Mixed Marriages</a:t>
            </a:r>
          </a:p>
          <a:p>
            <a:endParaRPr lang="en-US" dirty="0"/>
          </a:p>
          <a:p>
            <a:r>
              <a:rPr lang="en-US" dirty="0"/>
              <a:t>Ezra Prays on Behalf of the People</a:t>
            </a:r>
          </a:p>
          <a:p>
            <a:pPr>
              <a:buNone/>
            </a:pPr>
            <a:r>
              <a:rPr lang="en-US" dirty="0"/>
              <a:t>	-  Acknowledgment of Guilt</a:t>
            </a:r>
          </a:p>
          <a:p>
            <a:pPr>
              <a:buNone/>
            </a:pPr>
            <a:r>
              <a:rPr lang="en-US" dirty="0"/>
              <a:t>	-  Concern re: Complete Destruction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Ezra 10: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Jews Promise to Abandon Mixed Marriages</a:t>
            </a:r>
          </a:p>
          <a:p>
            <a:endParaRPr lang="en-US" dirty="0"/>
          </a:p>
          <a:p>
            <a:r>
              <a:rPr lang="en-US" dirty="0"/>
              <a:t>Great Assembly in Jerusalem</a:t>
            </a:r>
          </a:p>
          <a:p>
            <a:endParaRPr lang="en-US" dirty="0"/>
          </a:p>
          <a:p>
            <a:r>
              <a:rPr lang="en-US" dirty="0"/>
              <a:t>Marriages Dissolved</a:t>
            </a:r>
          </a:p>
          <a:p>
            <a:endParaRPr lang="en-US" dirty="0"/>
          </a:p>
          <a:p>
            <a:r>
              <a:rPr lang="en-US" dirty="0"/>
              <a:t>Listing of Offenders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Lessons from Ezra 7-10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God Rules in the Kingdoms of Men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 Value of Goal-Setting in One’s Life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Wisdom in Handling What Belongs to God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Truly Repentant are Willing to “Pay a Price”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Religious “Leadership” is No Guarantee against 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Ezra, the 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Achieved Great Favor with Artaxerxes</a:t>
            </a:r>
          </a:p>
          <a:p>
            <a:r>
              <a:rPr lang="en-US" dirty="0"/>
              <a:t>Authorized to Lead a Return of the Jews</a:t>
            </a:r>
          </a:p>
          <a:p>
            <a:r>
              <a:rPr lang="en-US" dirty="0"/>
              <a:t>Occupies a Place at the End of O.T. History that Resembles That of Moses at the Beginning</a:t>
            </a:r>
          </a:p>
          <a:p>
            <a:r>
              <a:rPr lang="en-US" dirty="0"/>
              <a:t>A Priest, from Line of “Later” High Priests</a:t>
            </a:r>
          </a:p>
          <a:p>
            <a:r>
              <a:rPr lang="en-US" dirty="0"/>
              <a:t>Distinguished for Knowledge of Scriptures</a:t>
            </a:r>
          </a:p>
          <a:p>
            <a:r>
              <a:rPr lang="en-US" dirty="0"/>
              <a:t>Study of God’s Word Stirred Reformation</a:t>
            </a:r>
          </a:p>
          <a:p>
            <a:r>
              <a:rPr lang="en-US" dirty="0"/>
              <a:t>God’s Word Records Praiseworthy Description</a:t>
            </a:r>
          </a:p>
          <a:p>
            <a:r>
              <a:rPr lang="en-US" dirty="0"/>
              <a:t>Every Step Acknowledges God’s Help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200</Words>
  <Application>Microsoft Macintosh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Old Testament  Lesson 95: Ezra 7-10</vt:lpstr>
      <vt:lpstr>Ezra 7: Chapter Highlights</vt:lpstr>
      <vt:lpstr>Ezra 8: Chapter Highlights</vt:lpstr>
      <vt:lpstr>Ezra 9: Chapter Highlights</vt:lpstr>
      <vt:lpstr>Ezra 10: Chapter Highlights</vt:lpstr>
      <vt:lpstr>Lessons from Ezra 7-10</vt:lpstr>
      <vt:lpstr>Ezra, the Man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Testament  Lesson 95: Ezra 7-10</dc:title>
  <dc:creator/>
  <cp:lastModifiedBy>Jack Wiley</cp:lastModifiedBy>
  <cp:revision>5</cp:revision>
  <dcterms:created xsi:type="dcterms:W3CDTF">2006-08-16T00:00:00Z</dcterms:created>
  <dcterms:modified xsi:type="dcterms:W3CDTF">2018-11-25T11:09:02Z</dcterms:modified>
</cp:coreProperties>
</file>