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>
      <p:cViewPr varScale="1">
        <p:scale>
          <a:sx n="95" d="100"/>
          <a:sy n="95" d="100"/>
        </p:scale>
        <p:origin x="10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94: Ezra 4-6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Dates Surrounding Babylonian Captivity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605 B.C…1</a:t>
            </a:r>
            <a:r>
              <a:rPr lang="en-US" baseline="30000" dirty="0"/>
              <a:t>st</a:t>
            </a:r>
            <a:r>
              <a:rPr lang="en-US" dirty="0"/>
              <a:t>  Deportation (Daniel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597 B.C…2</a:t>
            </a:r>
            <a:r>
              <a:rPr lang="en-US" baseline="30000" dirty="0"/>
              <a:t>nd</a:t>
            </a:r>
            <a:r>
              <a:rPr lang="en-US" dirty="0"/>
              <a:t> Deportation (Ezekiel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586 B.C…3</a:t>
            </a:r>
            <a:r>
              <a:rPr lang="en-US" baseline="30000" dirty="0"/>
              <a:t>rd</a:t>
            </a:r>
            <a:r>
              <a:rPr lang="en-US" dirty="0"/>
              <a:t> Deportation, Destruction of Jerusalem </a:t>
            </a:r>
          </a:p>
          <a:p>
            <a:pPr>
              <a:buNone/>
            </a:pPr>
            <a:r>
              <a:rPr lang="en-US" dirty="0"/>
              <a:t>	----------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536 B.C…1</a:t>
            </a:r>
            <a:r>
              <a:rPr lang="en-US" baseline="30000" dirty="0"/>
              <a:t>st</a:t>
            </a:r>
            <a:r>
              <a:rPr lang="en-US" dirty="0"/>
              <a:t>  Remnant Returns under Zerubbabel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457 B.C…2</a:t>
            </a:r>
            <a:r>
              <a:rPr lang="en-US" baseline="30000" dirty="0"/>
              <a:t>nd</a:t>
            </a:r>
            <a:r>
              <a:rPr lang="en-US" dirty="0"/>
              <a:t>  Remnant Returns Under Ezra 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444 B.C…3</a:t>
            </a:r>
            <a:r>
              <a:rPr lang="en-US" baseline="30000" dirty="0"/>
              <a:t>rd</a:t>
            </a:r>
            <a:r>
              <a:rPr lang="en-US" dirty="0"/>
              <a:t>  Remnant Returns Under Nehemiah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4: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Enemies Offer to Help in Temple Rebuilding</a:t>
            </a:r>
          </a:p>
          <a:p>
            <a:endParaRPr lang="en-US" dirty="0"/>
          </a:p>
          <a:p>
            <a:r>
              <a:rPr lang="en-US" dirty="0"/>
              <a:t>Enemies Frustrate the Rebuilding Process</a:t>
            </a:r>
          </a:p>
          <a:p>
            <a:pPr>
              <a:buNone/>
            </a:pPr>
            <a:r>
              <a:rPr lang="en-US" dirty="0"/>
              <a:t>	-  Temple (vs. 4, 24)</a:t>
            </a:r>
          </a:p>
          <a:p>
            <a:pPr>
              <a:buNone/>
            </a:pPr>
            <a:r>
              <a:rPr lang="en-US" dirty="0"/>
              <a:t>	-   Walls (vs. 5-23)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5: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Haggai and Zechariah Prophesy</a:t>
            </a:r>
          </a:p>
          <a:p>
            <a:endParaRPr lang="en-US" dirty="0"/>
          </a:p>
          <a:p>
            <a:r>
              <a:rPr lang="en-US" dirty="0"/>
              <a:t>Work on the Temple Resumes</a:t>
            </a:r>
          </a:p>
          <a:p>
            <a:endParaRPr lang="en-US" dirty="0"/>
          </a:p>
          <a:p>
            <a:r>
              <a:rPr lang="en-US" dirty="0"/>
              <a:t>Government Officials Challenge  Jews with Letter Sent to King Darius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6: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Darius Finds Original Decree of Cyrus</a:t>
            </a:r>
          </a:p>
          <a:p>
            <a:r>
              <a:rPr lang="en-US" dirty="0"/>
              <a:t>Orders Officials to Help Jews:</a:t>
            </a:r>
          </a:p>
          <a:p>
            <a:pPr>
              <a:buNone/>
            </a:pPr>
            <a:r>
              <a:rPr lang="en-US" dirty="0"/>
              <a:t>	-  No Interference</a:t>
            </a:r>
          </a:p>
          <a:p>
            <a:pPr>
              <a:buNone/>
            </a:pPr>
            <a:r>
              <a:rPr lang="en-US" dirty="0"/>
              <a:t>	-  Provide Funds</a:t>
            </a:r>
          </a:p>
          <a:p>
            <a:pPr>
              <a:buNone/>
            </a:pPr>
            <a:r>
              <a:rPr lang="en-US" dirty="0"/>
              <a:t>	-  Fulfill Priests’ Requests</a:t>
            </a:r>
          </a:p>
          <a:p>
            <a:pPr>
              <a:buFont typeface="Arial" charset="0"/>
              <a:buChar char="•"/>
            </a:pPr>
            <a:r>
              <a:rPr lang="en-US" dirty="0"/>
              <a:t>Temple Finished and Dedicated</a:t>
            </a:r>
          </a:p>
          <a:p>
            <a:pPr>
              <a:buFont typeface="Arial" charset="0"/>
              <a:buChar char="•"/>
            </a:pPr>
            <a:r>
              <a:rPr lang="en-US" dirty="0"/>
              <a:t>Passover Observed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Prophecy of Haggai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Background:</a:t>
            </a:r>
          </a:p>
          <a:p>
            <a:pPr>
              <a:buNone/>
            </a:pPr>
            <a:r>
              <a:rPr lang="en-US" dirty="0"/>
              <a:t>	-  Knowledge of Man is Limited</a:t>
            </a:r>
          </a:p>
          <a:p>
            <a:pPr>
              <a:buNone/>
            </a:pPr>
            <a:r>
              <a:rPr lang="en-US" dirty="0"/>
              <a:t>	-  Appealed to Jehovah as Source of Message</a:t>
            </a:r>
          </a:p>
          <a:p>
            <a:pPr>
              <a:buNone/>
            </a:pPr>
            <a:r>
              <a:rPr lang="en-US" dirty="0"/>
              <a:t>	-  Began Work in 520 B.C. </a:t>
            </a:r>
          </a:p>
          <a:p>
            <a:pPr>
              <a:buNone/>
            </a:pPr>
            <a:r>
              <a:rPr lang="en-US" dirty="0"/>
              <a:t>	-  Successful </a:t>
            </a:r>
          </a:p>
          <a:p>
            <a:pPr>
              <a:buFont typeface="Arial" charset="0"/>
              <a:buChar char="•"/>
            </a:pPr>
            <a:r>
              <a:rPr lang="en-US" dirty="0"/>
              <a:t>Message:</a:t>
            </a:r>
          </a:p>
          <a:p>
            <a:pPr>
              <a:buNone/>
            </a:pPr>
            <a:r>
              <a:rPr lang="en-US" dirty="0"/>
              <a:t>	-  Build the Temple</a:t>
            </a:r>
          </a:p>
          <a:p>
            <a:pPr>
              <a:buNone/>
            </a:pPr>
            <a:r>
              <a:rPr lang="en-US" dirty="0"/>
              <a:t>	-  Hope of Blessing Rests on that Accomplishment</a:t>
            </a:r>
          </a:p>
          <a:p>
            <a:pPr>
              <a:buNone/>
            </a:pPr>
            <a:r>
              <a:rPr lang="en-US" dirty="0"/>
              <a:t>	-  Messianic Hope</a:t>
            </a:r>
          </a:p>
          <a:p>
            <a:pPr>
              <a:buNone/>
            </a:pPr>
            <a:r>
              <a:rPr lang="en-US" dirty="0"/>
              <a:t>	-  Zerubbabel = Jehovah’s Signet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Ezra 4-6/Haggai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God’s Blessing Tied to Israel’s Faithfulness</a:t>
            </a:r>
          </a:p>
          <a:p>
            <a:r>
              <a:rPr lang="en-US" dirty="0"/>
              <a:t>Discouragement Not an Excuse to Neglect Duties</a:t>
            </a:r>
          </a:p>
          <a:p>
            <a:r>
              <a:rPr lang="en-US" dirty="0"/>
              <a:t>God’s Word Provides Direction and Creates Energy for Those Seeking Him</a:t>
            </a:r>
          </a:p>
          <a:p>
            <a:pPr>
              <a:buFont typeface="Arial" charset="0"/>
              <a:buChar char="•"/>
            </a:pPr>
            <a:r>
              <a:rPr lang="en-US" dirty="0"/>
              <a:t>The Time to Do a Good Work is Now</a:t>
            </a:r>
          </a:p>
          <a:p>
            <a:pPr>
              <a:buFont typeface="Arial" charset="0"/>
              <a:buChar char="•"/>
            </a:pPr>
            <a:r>
              <a:rPr lang="en-US" dirty="0"/>
              <a:t>Times of Adversity Can Be Times of Teaching</a:t>
            </a:r>
          </a:p>
          <a:p>
            <a:pPr>
              <a:buFont typeface="Arial" charset="0"/>
              <a:buChar char="•"/>
            </a:pPr>
            <a:r>
              <a:rPr lang="en-US" dirty="0"/>
              <a:t>Faithful Accept Responsibility/Accountability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Old Testament  Lesson 94: Ezra 4-6</vt:lpstr>
      <vt:lpstr>Important Dates Surrounding Babylonian Captivity </vt:lpstr>
      <vt:lpstr>Ezra 4: Chapter Highlights</vt:lpstr>
      <vt:lpstr>Ezra 5: Chapter Highlights</vt:lpstr>
      <vt:lpstr>Ezra 6: Chapter Highlights </vt:lpstr>
      <vt:lpstr>Prophecy of Haggai </vt:lpstr>
      <vt:lpstr>Lessons from Ezra 4-6/Haggai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94: Ezra 4-6</dc:title>
  <dc:creator>WHCOC</dc:creator>
  <cp:lastModifiedBy>WHCOC</cp:lastModifiedBy>
  <cp:revision>5</cp:revision>
  <dcterms:created xsi:type="dcterms:W3CDTF">2006-08-16T00:00:00Z</dcterms:created>
  <dcterms:modified xsi:type="dcterms:W3CDTF">2018-11-11T14:24:24Z</dcterms:modified>
</cp:coreProperties>
</file>