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8"/>
    <p:restoredTop sz="94679"/>
  </p:normalViewPr>
  <p:slideViewPr>
    <p:cSldViewPr>
      <p:cViewPr varScale="1">
        <p:scale>
          <a:sx n="110" d="100"/>
          <a:sy n="110" d="100"/>
        </p:scale>
        <p:origin x="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44F2F-FF14-4963-83F7-0B78C6AF84EE}" type="datetimeFigureOut">
              <a:rPr lang="en-US" smtClean="0"/>
              <a:pPr/>
              <a:t>11/3/18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0104C-AA73-4A89-9588-746858F563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0104C-AA73-4A89-9588-746858F563E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Old Testament </a:t>
            </a:r>
            <a:br>
              <a:rPr lang="en-US" dirty="0"/>
            </a:br>
            <a:r>
              <a:rPr lang="en-US" dirty="0"/>
              <a:t>Lesson 93: Ezra 1-3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  <a:p>
            <a:r>
              <a:rPr lang="en-US" dirty="0"/>
              <a:t>4Q 2018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Ezra 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sz="3900" dirty="0"/>
              <a:t>God Rules in the Kingdoms of Men</a:t>
            </a:r>
          </a:p>
          <a:p>
            <a:endParaRPr lang="en-US" dirty="0"/>
          </a:p>
          <a:p>
            <a:r>
              <a:rPr lang="en-US" sz="3900" dirty="0"/>
              <a:t>God’s Prophecies Hold True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sz="3900" dirty="0"/>
              <a:t>God Answers Prayers</a:t>
            </a:r>
          </a:p>
          <a:p>
            <a:endParaRPr lang="en-US" dirty="0"/>
          </a:p>
          <a:p>
            <a:r>
              <a:rPr lang="en-US" sz="3900" dirty="0"/>
              <a:t>Ambitious Goals Motivate People </a:t>
            </a:r>
          </a:p>
          <a:p>
            <a:endParaRPr lang="en-US" dirty="0"/>
          </a:p>
          <a:p>
            <a:r>
              <a:rPr lang="en-US" sz="3900" dirty="0"/>
              <a:t>In Anxious Times God’s People Turn to Him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6: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3600" dirty="0"/>
              <a:t>Darius Installs Officials</a:t>
            </a:r>
          </a:p>
          <a:p>
            <a:r>
              <a:rPr lang="en-US" sz="3600" dirty="0"/>
              <a:t>Daniel’s Counterparts Plot His Downfall</a:t>
            </a:r>
          </a:p>
          <a:p>
            <a:r>
              <a:rPr lang="en-US" sz="3600" dirty="0"/>
              <a:t>Daniel Disobeys King, Sentenced to Death</a:t>
            </a:r>
          </a:p>
          <a:p>
            <a:r>
              <a:rPr lang="en-US" sz="3600" dirty="0"/>
              <a:t>Daniel is Saved and Enemies Destroyed</a:t>
            </a:r>
          </a:p>
          <a:p>
            <a:r>
              <a:rPr lang="en-US" sz="3600" dirty="0"/>
              <a:t>Darius Decrees Honor to God </a:t>
            </a:r>
          </a:p>
        </p:txBody>
      </p:sp>
    </p:spTree>
    <p:extLst>
      <p:ext uri="{BB962C8B-B14F-4D97-AF65-F5344CB8AC3E}">
        <p14:creationId xmlns:p14="http://schemas.microsoft.com/office/powerpoint/2010/main" val="69877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Daniel 4-6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sz="3400" dirty="0"/>
              <a:t>God Rules in the Kingdoms of Men  </a:t>
            </a:r>
          </a:p>
          <a:p>
            <a:r>
              <a:rPr lang="en-US" sz="3400" dirty="0"/>
              <a:t>Advice: Pursue Righteousness, Show Mercy</a:t>
            </a:r>
          </a:p>
          <a:p>
            <a:r>
              <a:rPr lang="en-US" sz="3400" dirty="0"/>
              <a:t>God Expects Us to Learn from Others’ Example</a:t>
            </a:r>
          </a:p>
          <a:p>
            <a:r>
              <a:rPr lang="en-US" sz="3400" dirty="0"/>
              <a:t>God Will Punish the Proud and Profane</a:t>
            </a:r>
          </a:p>
          <a:p>
            <a:r>
              <a:rPr lang="en-US" sz="3400" dirty="0"/>
              <a:t>Daniel Exemplifies Work Ethic of God’s People </a:t>
            </a:r>
          </a:p>
          <a:p>
            <a:pPr>
              <a:buFont typeface="Arial" charset="0"/>
              <a:buChar char="•"/>
            </a:pPr>
            <a:r>
              <a:rPr lang="en-US" sz="3400" dirty="0"/>
              <a:t>Faith Encourages Faith in Others</a:t>
            </a:r>
          </a:p>
        </p:txBody>
      </p:sp>
    </p:spTree>
    <p:extLst>
      <p:ext uri="{BB962C8B-B14F-4D97-AF65-F5344CB8AC3E}">
        <p14:creationId xmlns:p14="http://schemas.microsoft.com/office/powerpoint/2010/main" val="381383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Dates Surrounding Babylonian Captivity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/>
              <a:t>605 B.C…1</a:t>
            </a:r>
            <a:r>
              <a:rPr lang="en-US" baseline="30000" dirty="0"/>
              <a:t>st</a:t>
            </a:r>
            <a:r>
              <a:rPr lang="en-US" dirty="0"/>
              <a:t>  Deportation (Daniel Taken)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597 B.C…2</a:t>
            </a:r>
            <a:r>
              <a:rPr lang="en-US" baseline="30000" dirty="0"/>
              <a:t>nd</a:t>
            </a:r>
            <a:r>
              <a:rPr lang="en-US" dirty="0"/>
              <a:t> Deportation (Ezekiel Taken)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586 B.C…3</a:t>
            </a:r>
            <a:r>
              <a:rPr lang="en-US" baseline="30000" dirty="0"/>
              <a:t>rd</a:t>
            </a:r>
            <a:r>
              <a:rPr lang="en-US" dirty="0"/>
              <a:t> Deportation, Destruction of Jerusalem </a:t>
            </a:r>
          </a:p>
          <a:p>
            <a:pPr>
              <a:buNone/>
            </a:pPr>
            <a:r>
              <a:rPr lang="en-US" dirty="0"/>
              <a:t>	----------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536 B.C…1</a:t>
            </a:r>
            <a:r>
              <a:rPr lang="en-US" baseline="30000" dirty="0"/>
              <a:t>st</a:t>
            </a:r>
            <a:r>
              <a:rPr lang="en-US" dirty="0"/>
              <a:t>  Remnant Returns under Zerubbabel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457 B.C…2</a:t>
            </a:r>
            <a:r>
              <a:rPr lang="en-US" baseline="30000" dirty="0"/>
              <a:t>nd</a:t>
            </a:r>
            <a:r>
              <a:rPr lang="en-US" dirty="0"/>
              <a:t>  Remnant Returns Under Ezra 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444 B.C…3</a:t>
            </a:r>
            <a:r>
              <a:rPr lang="en-US" baseline="30000" dirty="0"/>
              <a:t>rd</a:t>
            </a:r>
            <a:r>
              <a:rPr lang="en-US" dirty="0"/>
              <a:t>  Remnant Returns Under Nehemiah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Facts About the Exile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400" dirty="0"/>
              <a:t>Jews Lived Nearly Normal Lives (Jer. 29:5-6)</a:t>
            </a:r>
          </a:p>
          <a:p>
            <a:endParaRPr lang="en-US" dirty="0"/>
          </a:p>
          <a:p>
            <a:r>
              <a:rPr lang="en-US" sz="4400" dirty="0"/>
              <a:t>Tribal Genealogies Preserved (Ezra 2:59,62)</a:t>
            </a:r>
          </a:p>
          <a:p>
            <a:endParaRPr lang="en-US" dirty="0"/>
          </a:p>
          <a:p>
            <a:r>
              <a:rPr lang="en-US" sz="4400" dirty="0"/>
              <a:t>Many Never Forgot Homeland (Psalm 137)</a:t>
            </a:r>
          </a:p>
          <a:p>
            <a:endParaRPr lang="en-US" dirty="0"/>
          </a:p>
          <a:p>
            <a:r>
              <a:rPr lang="en-US" sz="4400" dirty="0"/>
              <a:t>Dispersed Departed Knowledge of True God and Hope of Messiah (Mt. 2:1-2)</a:t>
            </a:r>
          </a:p>
          <a:p>
            <a:endParaRPr lang="en-US" dirty="0"/>
          </a:p>
          <a:p>
            <a:r>
              <a:rPr lang="en-US" sz="4400" dirty="0"/>
              <a:t>Synagogue Came into Existence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Gains of the Captivity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62500" lnSpcReduction="20000"/>
          </a:bodyPr>
          <a:lstStyle/>
          <a:p>
            <a:r>
              <a:rPr lang="en-US" sz="4800" dirty="0"/>
              <a:t>Returning Jews Purged of Idolatry</a:t>
            </a:r>
          </a:p>
          <a:p>
            <a:endParaRPr lang="en-US" dirty="0"/>
          </a:p>
          <a:p>
            <a:r>
              <a:rPr lang="en-US" sz="4800" dirty="0"/>
              <a:t>People Learned to Wait for Christ’s Kingdom</a:t>
            </a:r>
          </a:p>
          <a:p>
            <a:endParaRPr lang="en-US" dirty="0"/>
          </a:p>
          <a:p>
            <a:r>
              <a:rPr lang="en-US" sz="4800" dirty="0"/>
              <a:t>2nd Temple: Center of More Spiritual Worship</a:t>
            </a:r>
          </a:p>
          <a:p>
            <a:endParaRPr lang="en-US" dirty="0"/>
          </a:p>
          <a:p>
            <a:r>
              <a:rPr lang="en-US" sz="4800" dirty="0"/>
              <a:t>Institution of Synagogue</a:t>
            </a:r>
          </a:p>
          <a:p>
            <a:endParaRPr lang="en-US" dirty="0"/>
          </a:p>
          <a:p>
            <a:r>
              <a:rPr lang="en-US" sz="4800" dirty="0"/>
              <a:t>Prayer Regained Prominence</a:t>
            </a:r>
          </a:p>
          <a:p>
            <a:endParaRPr lang="en-US" dirty="0"/>
          </a:p>
          <a:p>
            <a:r>
              <a:rPr lang="en-US" sz="4800" dirty="0"/>
              <a:t>Sabbath Firmly Established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Ezra 1: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Cyrus Decrees Rebuilding of Temple</a:t>
            </a:r>
          </a:p>
          <a:p>
            <a:endParaRPr lang="en-US" dirty="0"/>
          </a:p>
          <a:p>
            <a:r>
              <a:rPr lang="en-US" sz="3600" dirty="0"/>
              <a:t>Jews Free to Return to Jerusalem;             Those Who Remain Encouraged to Assist</a:t>
            </a:r>
          </a:p>
          <a:p>
            <a:endParaRPr lang="en-US" dirty="0"/>
          </a:p>
          <a:p>
            <a:r>
              <a:rPr lang="en-US" sz="3600" dirty="0"/>
              <a:t>Temple Articles Returned to Jews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Ezra 2: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Zerubbabel  to Lead Return </a:t>
            </a:r>
          </a:p>
          <a:p>
            <a:endParaRPr lang="en-US" dirty="0"/>
          </a:p>
          <a:p>
            <a:r>
              <a:rPr lang="en-US" sz="3600" dirty="0"/>
              <a:t>Captives Return</a:t>
            </a:r>
          </a:p>
          <a:p>
            <a:endParaRPr lang="en-US" dirty="0"/>
          </a:p>
          <a:p>
            <a:r>
              <a:rPr lang="en-US" sz="3600" dirty="0"/>
              <a:t>People Numbered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Ezra 3: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sz="3600" dirty="0"/>
              <a:t>Altar of Burnt Offering Built</a:t>
            </a:r>
          </a:p>
          <a:p>
            <a:endParaRPr lang="en-US" dirty="0"/>
          </a:p>
          <a:p>
            <a:r>
              <a:rPr lang="en-US" sz="3600" dirty="0"/>
              <a:t>Feast of Tabernacles Observed</a:t>
            </a:r>
          </a:p>
          <a:p>
            <a:endParaRPr lang="en-US" dirty="0"/>
          </a:p>
          <a:p>
            <a:r>
              <a:rPr lang="en-US" sz="3600" dirty="0"/>
              <a:t>Arrangements Made for Rebuilding Temple</a:t>
            </a:r>
          </a:p>
          <a:p>
            <a:endParaRPr lang="en-US" dirty="0"/>
          </a:p>
          <a:p>
            <a:r>
              <a:rPr lang="en-US" sz="3600" dirty="0"/>
              <a:t>Foundation of Temple Laid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303</Words>
  <Application>Microsoft Macintosh PowerPoint</Application>
  <PresentationFormat>On-screen Show (4:3)</PresentationFormat>
  <Paragraphs>77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Office Theme</vt:lpstr>
      <vt:lpstr>Old Testament  Lesson 93: Ezra 1-3</vt:lpstr>
      <vt:lpstr>Daniel 6: Chapter Highlights</vt:lpstr>
      <vt:lpstr>Lessons from Daniel 4-6 </vt:lpstr>
      <vt:lpstr>Important Dates Surrounding Babylonian Captivity  </vt:lpstr>
      <vt:lpstr>Relevant Facts About the Exile</vt:lpstr>
      <vt:lpstr>Moral Gains of the Captivity</vt:lpstr>
      <vt:lpstr>Ezra 1: Chapter Highlights</vt:lpstr>
      <vt:lpstr>Ezra 2: Chapter Highlights</vt:lpstr>
      <vt:lpstr>Ezra 3: Chapter Highlights</vt:lpstr>
      <vt:lpstr>Lessons from Ezra 1-3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Testament  Lesson 92: Daniel 4-6</dc:title>
  <dc:creator/>
  <cp:lastModifiedBy>Jack Wiley</cp:lastModifiedBy>
  <cp:revision>10</cp:revision>
  <dcterms:created xsi:type="dcterms:W3CDTF">2006-08-16T00:00:00Z</dcterms:created>
  <dcterms:modified xsi:type="dcterms:W3CDTF">2018-11-03T23:26:16Z</dcterms:modified>
</cp:coreProperties>
</file>