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7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43"/>
  </p:normalViewPr>
  <p:slideViewPr>
    <p:cSldViewPr>
      <p:cViewPr varScale="1">
        <p:scale>
          <a:sx n="110" d="100"/>
          <a:sy n="110" d="100"/>
        </p:scale>
        <p:origin x="144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8B3DE-CA74-4E40-A23D-58B043D666D6}" type="datetimeFigureOut">
              <a:rPr lang="en-US" smtClean="0"/>
              <a:t>10/27/18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DAAE9-40CC-8942-A330-1015490280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DAAE9-40CC-8942-A330-1015490280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9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Old Testament </a:t>
            </a:r>
            <a:br>
              <a:rPr lang="en-US" dirty="0"/>
            </a:br>
            <a:r>
              <a:rPr lang="en-US" dirty="0"/>
              <a:t>Lesson 92: Daniel 4-6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Woodland Hills Church of Christ </a:t>
            </a:r>
          </a:p>
          <a:p>
            <a:r>
              <a:rPr lang="en-US" dirty="0"/>
              <a:t>4Q 2018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Daniel 1-3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God Follows Through on His Promises </a:t>
            </a:r>
          </a:p>
          <a:p>
            <a:r>
              <a:rPr lang="en-US" dirty="0"/>
              <a:t>It is Possible to Resist Going with the Flow </a:t>
            </a:r>
          </a:p>
          <a:p>
            <a:r>
              <a:rPr lang="en-US" dirty="0"/>
              <a:t>Relying Upon God &gt; Relying Upon Man </a:t>
            </a:r>
          </a:p>
          <a:p>
            <a:r>
              <a:rPr lang="en-US" dirty="0"/>
              <a:t>A Promised Eternal Kingdom Awaits the Faithful </a:t>
            </a:r>
          </a:p>
          <a:p>
            <a:r>
              <a:rPr lang="en-US" dirty="0"/>
              <a:t>God’s Power Evokes Blessings from Non-Believers   </a:t>
            </a:r>
          </a:p>
          <a:p>
            <a:r>
              <a:rPr lang="en-US" dirty="0"/>
              <a:t>God Will Deliver the Faithful </a:t>
            </a:r>
          </a:p>
          <a:p>
            <a:pPr>
              <a:buFont typeface="Arial" charset="0"/>
              <a:buChar char="•"/>
            </a:pPr>
            <a:r>
              <a:rPr lang="en-US" dirty="0"/>
              <a:t>Faith Encourages Faith in Others </a:t>
            </a:r>
          </a:p>
        </p:txBody>
      </p:sp>
    </p:spTree>
    <p:extLst>
      <p:ext uri="{BB962C8B-B14F-4D97-AF65-F5344CB8AC3E}">
        <p14:creationId xmlns:p14="http://schemas.microsoft.com/office/powerpoint/2010/main" val="83095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Daniel 4: Chapter Highlights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Nebuchadnezzar Declares God’s Signs/Wonders</a:t>
            </a:r>
          </a:p>
          <a:p>
            <a:r>
              <a:rPr lang="en-US" dirty="0"/>
              <a:t>The King Dreams of a Tree:</a:t>
            </a:r>
          </a:p>
          <a:p>
            <a:pPr>
              <a:buNone/>
            </a:pPr>
            <a:r>
              <a:rPr lang="en-US" dirty="0"/>
              <a:t>	- It is strong and beautiful</a:t>
            </a:r>
          </a:p>
          <a:p>
            <a:pPr>
              <a:buNone/>
            </a:pPr>
            <a:r>
              <a:rPr lang="en-US" dirty="0"/>
              <a:t>	-But chopped down by command</a:t>
            </a:r>
          </a:p>
          <a:p>
            <a:pPr>
              <a:buFont typeface="Arial" charset="0"/>
              <a:buChar char="•"/>
            </a:pPr>
            <a:r>
              <a:rPr lang="en-US" dirty="0"/>
              <a:t>Daniel Interprets Dream; Explains Application </a:t>
            </a:r>
          </a:p>
          <a:p>
            <a:pPr>
              <a:buFont typeface="Arial" charset="0"/>
              <a:buChar char="•"/>
            </a:pPr>
            <a:r>
              <a:rPr lang="en-US" dirty="0"/>
              <a:t>Interpretation of Dream Fulfilled</a:t>
            </a:r>
          </a:p>
          <a:p>
            <a:pPr>
              <a:buFont typeface="Arial" charset="0"/>
              <a:buChar char="•"/>
            </a:pPr>
            <a:r>
              <a:rPr lang="en-US" dirty="0"/>
              <a:t>Nebuchadnezzar Exalts God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5: Chapter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Belshazzar Holds a Great Feast</a:t>
            </a:r>
          </a:p>
          <a:p>
            <a:r>
              <a:rPr lang="en-US" sz="3600" dirty="0"/>
              <a:t>Handwriting Appears on the Wall</a:t>
            </a:r>
          </a:p>
          <a:p>
            <a:r>
              <a:rPr lang="en-US" sz="3600" dirty="0"/>
              <a:t>Daniel Summoned for an Interpretation</a:t>
            </a:r>
          </a:p>
          <a:p>
            <a:r>
              <a:rPr lang="en-US" sz="3600" dirty="0"/>
              <a:t>Belshazzar: Thoughtless and Doomed </a:t>
            </a:r>
          </a:p>
          <a:p>
            <a:r>
              <a:rPr lang="en-US" sz="3600" dirty="0"/>
              <a:t>Belshazzar Slain, Darius Rules</a:t>
            </a:r>
          </a:p>
          <a:p>
            <a:r>
              <a:rPr lang="en-US" sz="3600" dirty="0" err="1"/>
              <a:t>Medo</a:t>
            </a:r>
            <a:r>
              <a:rPr lang="en-US" sz="3600" dirty="0"/>
              <a:t>-Persian Empire Now in Control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 6: Chapter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Darius Installs Officials</a:t>
            </a:r>
          </a:p>
          <a:p>
            <a:r>
              <a:rPr lang="en-US" sz="3600" dirty="0"/>
              <a:t>Daniel’s Counterparts Plot His Downfall</a:t>
            </a:r>
          </a:p>
          <a:p>
            <a:r>
              <a:rPr lang="en-US" sz="3600" dirty="0"/>
              <a:t>Daniel Disobeys King, Sentenced to Death</a:t>
            </a:r>
          </a:p>
          <a:p>
            <a:r>
              <a:rPr lang="en-US" sz="3600" dirty="0"/>
              <a:t>Daniel is Saved and Enemies Destroyed</a:t>
            </a:r>
          </a:p>
          <a:p>
            <a:r>
              <a:rPr lang="en-US" sz="3600" dirty="0"/>
              <a:t>Darius Decrees Honor to God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from Daniel 4-6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sz="3400" dirty="0"/>
              <a:t>God Rules in the Kingdoms of Men  </a:t>
            </a:r>
          </a:p>
          <a:p>
            <a:r>
              <a:rPr lang="en-US" sz="3400" dirty="0"/>
              <a:t>Advice: Pursue Righteousness, Show Mercy</a:t>
            </a:r>
          </a:p>
          <a:p>
            <a:r>
              <a:rPr lang="en-US" sz="3400" dirty="0"/>
              <a:t>God Expects Us to Learn from Others’ Example</a:t>
            </a:r>
          </a:p>
          <a:p>
            <a:r>
              <a:rPr lang="en-US" sz="3400" dirty="0"/>
              <a:t>God Will Punish the Proud and Profane</a:t>
            </a:r>
          </a:p>
          <a:p>
            <a:r>
              <a:rPr lang="en-US" sz="3400" dirty="0"/>
              <a:t>Daniel Exemplifies Work Ethic of God’s People </a:t>
            </a:r>
          </a:p>
          <a:p>
            <a:pPr>
              <a:buFont typeface="Arial" charset="0"/>
              <a:buChar char="•"/>
            </a:pPr>
            <a:r>
              <a:rPr lang="en-US" sz="3400" dirty="0"/>
              <a:t>Faith Encourages Faith in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189</Words>
  <Application>Microsoft Macintosh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Old Testament  Lesson 92: Daniel 4-6</vt:lpstr>
      <vt:lpstr>Lessons from Daniel 1-3 </vt:lpstr>
      <vt:lpstr>Daniel 4: Chapter Highlights  </vt:lpstr>
      <vt:lpstr>Daniel 5: Chapter Highlights </vt:lpstr>
      <vt:lpstr>Daniel 6: Chapter Highlights</vt:lpstr>
      <vt:lpstr>Lessons from Daniel 4-6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Testament  Lesson 91: Daniel 4-6</dc:title>
  <dc:creator/>
  <cp:lastModifiedBy>Jack Wiley</cp:lastModifiedBy>
  <cp:revision>7</cp:revision>
  <dcterms:created xsi:type="dcterms:W3CDTF">2006-08-16T00:00:00Z</dcterms:created>
  <dcterms:modified xsi:type="dcterms:W3CDTF">2018-10-27T22:36:29Z</dcterms:modified>
</cp:coreProperties>
</file>