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59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67"/>
    <p:restoredTop sz="94679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91: Daniel 1-3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605 B.C…1</a:t>
            </a:r>
            <a:r>
              <a:rPr lang="en-US" sz="3000" baseline="30000" dirty="0"/>
              <a:t>st</a:t>
            </a:r>
            <a:r>
              <a:rPr lang="en-US" sz="3000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597 B.C…2</a:t>
            </a:r>
            <a:r>
              <a:rPr lang="en-US" sz="3000" baseline="30000" dirty="0"/>
              <a:t>nd</a:t>
            </a:r>
            <a:r>
              <a:rPr lang="en-US" sz="3000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586 B.C…3</a:t>
            </a:r>
            <a:r>
              <a:rPr lang="en-US" sz="3000" baseline="30000" dirty="0"/>
              <a:t>rd</a:t>
            </a:r>
            <a:r>
              <a:rPr lang="en-US" sz="3000" dirty="0"/>
              <a:t> Deportation, Destruction of Jerusalem </a:t>
            </a:r>
          </a:p>
          <a:p>
            <a:pPr>
              <a:buNone/>
            </a:pPr>
            <a:r>
              <a:rPr lang="en-US" sz="3000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536 B.C…1</a:t>
            </a:r>
            <a:r>
              <a:rPr lang="en-US" sz="3000" baseline="30000" dirty="0"/>
              <a:t>st</a:t>
            </a:r>
            <a:r>
              <a:rPr lang="en-US" sz="3000" dirty="0"/>
              <a:t>  Remnant Returns under </a:t>
            </a:r>
            <a:r>
              <a:rPr lang="en-US" sz="3000" dirty="0" err="1"/>
              <a:t>Zerubbabel</a:t>
            </a:r>
            <a:endParaRPr lang="en-US" sz="3000" dirty="0"/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457 B.C…2</a:t>
            </a:r>
            <a:r>
              <a:rPr lang="en-US" sz="3000" baseline="30000" dirty="0"/>
              <a:t>nd</a:t>
            </a:r>
            <a:r>
              <a:rPr lang="en-US" sz="3000" dirty="0"/>
              <a:t> 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sz="3000" dirty="0"/>
              <a:t>444 B.C…3</a:t>
            </a:r>
            <a:r>
              <a:rPr lang="en-US" sz="3000" baseline="30000" dirty="0"/>
              <a:t>rd</a:t>
            </a:r>
            <a:r>
              <a:rPr lang="en-US" sz="3000" dirty="0"/>
              <a:t>  Remnant Returns Under Nehemiah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of Ezekiel’s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Began while Jews in Captivity (592 B.C.)</a:t>
            </a:r>
          </a:p>
          <a:p>
            <a:r>
              <a:rPr lang="en-US" dirty="0"/>
              <a:t>Consisted Primarily of Two Parts</a:t>
            </a:r>
          </a:p>
          <a:p>
            <a:pPr>
              <a:buNone/>
            </a:pPr>
            <a:r>
              <a:rPr lang="en-US" dirty="0"/>
              <a:t>	- Jerusalem: Warnings to Repent/Faith in God</a:t>
            </a:r>
          </a:p>
          <a:p>
            <a:pPr>
              <a:buNone/>
            </a:pPr>
            <a:r>
              <a:rPr lang="en-US" dirty="0"/>
              <a:t>	- Captives: Comfort and Hope </a:t>
            </a:r>
          </a:p>
          <a:p>
            <a:r>
              <a:rPr lang="en-US" dirty="0"/>
              <a:t>Visions Enforced Messages with Symbolic Acts</a:t>
            </a:r>
          </a:p>
          <a:p>
            <a:r>
              <a:rPr lang="en-US" dirty="0"/>
              <a:t>Emphasized Doctrine of Personal Responsibility</a:t>
            </a:r>
          </a:p>
          <a:p>
            <a:r>
              <a:rPr lang="en-US" dirty="0"/>
              <a:t>Exerted Great Influence on Judaism and N.T.</a:t>
            </a:r>
          </a:p>
          <a:p>
            <a:r>
              <a:rPr lang="en-US" dirty="0"/>
              <a:t>Last Dated Prophecy in 570 B.C. </a:t>
            </a:r>
          </a:p>
        </p:txBody>
      </p:sp>
    </p:spTree>
    <p:extLst>
      <p:ext uri="{BB962C8B-B14F-4D97-AF65-F5344CB8AC3E}">
        <p14:creationId xmlns:p14="http://schemas.microsoft.com/office/powerpoint/2010/main" val="22395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Purposes of Ezekiel’s 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Dispels Hope of Speedy Deliverance </a:t>
            </a:r>
          </a:p>
          <a:p>
            <a:r>
              <a:rPr lang="en-US" sz="3600" dirty="0"/>
              <a:t>Expose Apostasy/Jerusalem Corruption </a:t>
            </a:r>
          </a:p>
          <a:p>
            <a:r>
              <a:rPr lang="en-US" sz="3600" dirty="0"/>
              <a:t>Bring Captives Individually to Repentance</a:t>
            </a:r>
          </a:p>
          <a:p>
            <a:r>
              <a:rPr lang="en-US" sz="3600" dirty="0"/>
              <a:t>Comfort Pious with Promises re: Future</a:t>
            </a:r>
          </a:p>
        </p:txBody>
      </p:sp>
    </p:spTree>
    <p:extLst>
      <p:ext uri="{BB962C8B-B14F-4D97-AF65-F5344CB8AC3E}">
        <p14:creationId xmlns:p14="http://schemas.microsoft.com/office/powerpoint/2010/main" val="2523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err="1"/>
              <a:t>Nebuchednezzar</a:t>
            </a:r>
            <a:r>
              <a:rPr lang="en-US" dirty="0"/>
              <a:t> Besieges Jerusalem, Exiles King/Royal Family; Temple Vessels Taken </a:t>
            </a:r>
          </a:p>
          <a:p>
            <a:r>
              <a:rPr lang="en-US" dirty="0"/>
              <a:t>Young Elite Selected for Development, Service  </a:t>
            </a:r>
          </a:p>
          <a:p>
            <a:r>
              <a:rPr lang="en-US" dirty="0"/>
              <a:t>Daniel Requests Menu Exemption, Ashpenaz Hesitates But Accepts Counter-Proposal </a:t>
            </a:r>
          </a:p>
          <a:p>
            <a:r>
              <a:rPr lang="en-US" dirty="0"/>
              <a:t>Non-Defiling Diet Produces Superior Results  </a:t>
            </a:r>
          </a:p>
          <a:p>
            <a:r>
              <a:rPr lang="en-US" dirty="0"/>
              <a:t>God Blesses Servants, Who Are Regarded as Best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2: Chapter Highlights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King’s Troubling Dream; Interpretation = Reward</a:t>
            </a:r>
          </a:p>
          <a:p>
            <a:r>
              <a:rPr lang="en-US" dirty="0"/>
              <a:t>Wise Men Unable to Fulfill </a:t>
            </a:r>
            <a:r>
              <a:rPr lang="en-US" i="1" dirty="0"/>
              <a:t>Unreasonable</a:t>
            </a:r>
            <a:r>
              <a:rPr lang="en-US" dirty="0"/>
              <a:t> Request</a:t>
            </a:r>
          </a:p>
          <a:p>
            <a:r>
              <a:rPr lang="en-US" dirty="0"/>
              <a:t>Daniel Requests Time; Companions Pray </a:t>
            </a:r>
          </a:p>
          <a:p>
            <a:r>
              <a:rPr lang="en-US" dirty="0"/>
              <a:t>God Reveals Dream + Interpretation, Blesses God </a:t>
            </a:r>
          </a:p>
          <a:p>
            <a:r>
              <a:rPr lang="en-US" dirty="0"/>
              <a:t>Daniel States Dreams and Reveals Interpretation:</a:t>
            </a:r>
          </a:p>
          <a:p>
            <a:pPr>
              <a:buNone/>
            </a:pPr>
            <a:r>
              <a:rPr lang="en-US" dirty="0"/>
              <a:t>	- Four part statue: successive earthly kingdoms  </a:t>
            </a:r>
          </a:p>
          <a:p>
            <a:pPr>
              <a:buNone/>
            </a:pPr>
            <a:r>
              <a:rPr lang="en-US" dirty="0"/>
              <a:t>	- God’s eternal kingdom victorious over all </a:t>
            </a:r>
          </a:p>
          <a:p>
            <a:pPr>
              <a:buFont typeface="Arial" charset="0"/>
              <a:buChar char="•"/>
            </a:pPr>
            <a:r>
              <a:rPr lang="en-US" dirty="0"/>
              <a:t>King Honors Daniel/Companions; Acknowledges God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3: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King Makes Golden Image, Demands its Worship</a:t>
            </a:r>
          </a:p>
          <a:p>
            <a:r>
              <a:rPr lang="en-US" dirty="0"/>
              <a:t>Non-Compliance Penalty: Death in Fiery Furnace</a:t>
            </a:r>
          </a:p>
          <a:p>
            <a:r>
              <a:rPr lang="en-US" dirty="0"/>
              <a:t>Servants Refuse, But Explain Disobedience; Receive Sentence of Death  </a:t>
            </a:r>
          </a:p>
          <a:p>
            <a:r>
              <a:rPr lang="en-US" dirty="0"/>
              <a:t>God’s Servants Come Forth Unharmed by Fire </a:t>
            </a:r>
          </a:p>
          <a:p>
            <a:r>
              <a:rPr lang="en-US" dirty="0"/>
              <a:t>King Acknowledges God’s Delivery, Declares Penalty for Offensive Speech Against God</a:t>
            </a:r>
          </a:p>
          <a:p>
            <a:r>
              <a:rPr lang="en-US" dirty="0"/>
              <a:t>King Causes Servants to Prosper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Daniel 1-3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God Follows Through on His Promises </a:t>
            </a:r>
          </a:p>
          <a:p>
            <a:r>
              <a:rPr lang="en-US" dirty="0"/>
              <a:t>It is Possible to Resist Going with the Flow </a:t>
            </a:r>
          </a:p>
          <a:p>
            <a:r>
              <a:rPr lang="en-US" dirty="0"/>
              <a:t>Relying Upon God &gt; Relying Upon Man </a:t>
            </a:r>
          </a:p>
          <a:p>
            <a:r>
              <a:rPr lang="en-US" dirty="0"/>
              <a:t>A Promised Eternal Kingdom Awaits the Faithful </a:t>
            </a:r>
          </a:p>
          <a:p>
            <a:r>
              <a:rPr lang="en-US" dirty="0"/>
              <a:t>God’s Power Evokes Blessings from Non-Believers   </a:t>
            </a:r>
          </a:p>
          <a:p>
            <a:r>
              <a:rPr lang="en-US" dirty="0"/>
              <a:t>God will Deliver the Faithful </a:t>
            </a:r>
          </a:p>
          <a:p>
            <a:pPr>
              <a:buFont typeface="Arial" charset="0"/>
              <a:buChar char="•"/>
            </a:pPr>
            <a:r>
              <a:rPr lang="en-US" dirty="0"/>
              <a:t>Faith Encourages Faith in Others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287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Old Testament  Lesson 91: Daniel 1-3</vt:lpstr>
      <vt:lpstr>Important Dates Surrounding Babylonian Captivity  </vt:lpstr>
      <vt:lpstr>Context of Ezekiel’s Work </vt:lpstr>
      <vt:lpstr>Purposes of Ezekiel’s Prophecy</vt:lpstr>
      <vt:lpstr>Daniel 1: Chapter Highlights </vt:lpstr>
      <vt:lpstr>Daniel 2: Chapter Highlights  </vt:lpstr>
      <vt:lpstr>Daniel 3: Chapter Highlights</vt:lpstr>
      <vt:lpstr>Lessons from Daniel 1-3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91: Daniel 4-6</dc:title>
  <dc:creator/>
  <cp:lastModifiedBy>Jack Wiley</cp:lastModifiedBy>
  <cp:revision>12</cp:revision>
  <dcterms:created xsi:type="dcterms:W3CDTF">2006-08-16T00:00:00Z</dcterms:created>
  <dcterms:modified xsi:type="dcterms:W3CDTF">2018-10-21T11:25:17Z</dcterms:modified>
</cp:coreProperties>
</file>