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3" r:id="rId2"/>
    <p:sldId id="256" r:id="rId3"/>
    <p:sldId id="257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ack Wiley" initials="JW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34615" autoAdjust="0"/>
    <p:restoredTop sz="86355" autoAdjust="0"/>
  </p:normalViewPr>
  <p:slideViewPr>
    <p:cSldViewPr>
      <p:cViewPr varScale="1">
        <p:scale>
          <a:sx n="117" d="100"/>
          <a:sy n="117" d="100"/>
        </p:scale>
        <p:origin x="1176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22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EFCCE0-AD0A-427A-9848-FEDB6B1F5C02}" type="datetimeFigureOut">
              <a:rPr lang="en-US" smtClean="0"/>
              <a:t>10/13/18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BB222F-8CFA-4966-B0EC-DE0AE92BE17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10/13/18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10/13/18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10/13/18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10/13/18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Old Testament </a:t>
            </a:r>
            <a:br>
              <a:rPr lang="en-US" dirty="0"/>
            </a:br>
            <a:r>
              <a:rPr lang="en-US" dirty="0"/>
              <a:t>Lesson 90: Jeremiah and Ezekiel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Woodland Hills Church of Christ </a:t>
            </a:r>
          </a:p>
          <a:p>
            <a:r>
              <a:rPr lang="en-US" dirty="0"/>
              <a:t>4Q 2018 </a:t>
            </a:r>
          </a:p>
        </p:txBody>
      </p:sp>
    </p:spTree>
    <p:extLst>
      <p:ext uri="{BB962C8B-B14F-4D97-AF65-F5344CB8AC3E}">
        <p14:creationId xmlns:p14="http://schemas.microsoft.com/office/powerpoint/2010/main" val="14728538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Important Dates Surrounding Babylonian Captivity  </a:t>
            </a: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>
            <a:normAutofit/>
          </a:bodyPr>
          <a:lstStyle/>
          <a:p>
            <a:endParaRPr lang="en-US" dirty="0"/>
          </a:p>
          <a:p>
            <a:pPr>
              <a:buFont typeface="Courier New" pitchFamily="49" charset="0"/>
              <a:buChar char="o"/>
            </a:pPr>
            <a:r>
              <a:rPr lang="en-US" sz="3000" dirty="0"/>
              <a:t>605 B.C…1</a:t>
            </a:r>
            <a:r>
              <a:rPr lang="en-US" sz="3000" baseline="30000" dirty="0"/>
              <a:t>st</a:t>
            </a:r>
            <a:r>
              <a:rPr lang="en-US" sz="3000" dirty="0"/>
              <a:t>  Deportation (Daniel Taken)</a:t>
            </a:r>
          </a:p>
          <a:p>
            <a:pPr>
              <a:buFont typeface="Courier New" pitchFamily="49" charset="0"/>
              <a:buChar char="o"/>
            </a:pPr>
            <a:r>
              <a:rPr lang="en-US" sz="3000" dirty="0"/>
              <a:t>597 B.C…2</a:t>
            </a:r>
            <a:r>
              <a:rPr lang="en-US" sz="3000" baseline="30000" dirty="0"/>
              <a:t>nd</a:t>
            </a:r>
            <a:r>
              <a:rPr lang="en-US" sz="3000" dirty="0"/>
              <a:t> Deportation (Ezekiel Taken)</a:t>
            </a:r>
          </a:p>
          <a:p>
            <a:pPr>
              <a:buFont typeface="Courier New" pitchFamily="49" charset="0"/>
              <a:buChar char="o"/>
            </a:pPr>
            <a:r>
              <a:rPr lang="en-US" sz="3000" dirty="0"/>
              <a:t>586 B.C…3</a:t>
            </a:r>
            <a:r>
              <a:rPr lang="en-US" sz="3000" baseline="30000" dirty="0"/>
              <a:t>rd</a:t>
            </a:r>
            <a:r>
              <a:rPr lang="en-US" sz="3000" dirty="0"/>
              <a:t> Deportation, Destruction of Jerusalem </a:t>
            </a:r>
          </a:p>
          <a:p>
            <a:pPr>
              <a:buNone/>
            </a:pPr>
            <a:r>
              <a:rPr lang="en-US" sz="3000" dirty="0"/>
              <a:t>	----------</a:t>
            </a:r>
          </a:p>
          <a:p>
            <a:pPr>
              <a:buFont typeface="Courier New" pitchFamily="49" charset="0"/>
              <a:buChar char="o"/>
            </a:pPr>
            <a:r>
              <a:rPr lang="en-US" sz="3000" dirty="0"/>
              <a:t>536 B.C…1</a:t>
            </a:r>
            <a:r>
              <a:rPr lang="en-US" sz="3000" baseline="30000" dirty="0"/>
              <a:t>st</a:t>
            </a:r>
            <a:r>
              <a:rPr lang="en-US" sz="3000" dirty="0"/>
              <a:t>  Remnant Returns under </a:t>
            </a:r>
            <a:r>
              <a:rPr lang="en-US" sz="3000" dirty="0" err="1"/>
              <a:t>Zerubbabel</a:t>
            </a:r>
            <a:endParaRPr lang="en-US" sz="3000" dirty="0"/>
          </a:p>
          <a:p>
            <a:pPr>
              <a:buFont typeface="Courier New" pitchFamily="49" charset="0"/>
              <a:buChar char="o"/>
            </a:pPr>
            <a:r>
              <a:rPr lang="en-US" sz="3000" dirty="0"/>
              <a:t>457 B.C…2</a:t>
            </a:r>
            <a:r>
              <a:rPr lang="en-US" sz="3000" baseline="30000" dirty="0"/>
              <a:t>nd</a:t>
            </a:r>
            <a:r>
              <a:rPr lang="en-US" sz="3000" dirty="0"/>
              <a:t>  Remnant Returns Under Ezra </a:t>
            </a:r>
          </a:p>
          <a:p>
            <a:pPr>
              <a:buFont typeface="Courier New" pitchFamily="49" charset="0"/>
              <a:buChar char="o"/>
            </a:pPr>
            <a:r>
              <a:rPr lang="en-US" sz="3000" dirty="0"/>
              <a:t>444 B.C…3</a:t>
            </a:r>
            <a:r>
              <a:rPr lang="en-US" sz="3000" baseline="30000" dirty="0"/>
              <a:t>rd</a:t>
            </a:r>
            <a:r>
              <a:rPr lang="en-US" sz="3000" dirty="0"/>
              <a:t>  Remnant Returns Under Nehemiah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Context of Jeremiah’s Work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Began During Reign of Josiah (627 B.C)</a:t>
            </a:r>
          </a:p>
          <a:p>
            <a:r>
              <a:rPr lang="en-US" dirty="0"/>
              <a:t>After Josiah, Judah Rejected Jehovah, Returning to Idolatry</a:t>
            </a:r>
          </a:p>
          <a:p>
            <a:r>
              <a:rPr lang="en-US" dirty="0"/>
              <a:t>Babylonia Deposed Assyria as World Power</a:t>
            </a:r>
          </a:p>
          <a:p>
            <a:r>
              <a:rPr lang="en-US" dirty="0"/>
              <a:t>Babylonia Subjugates Judah </a:t>
            </a:r>
          </a:p>
          <a:p>
            <a:r>
              <a:rPr lang="en-US" dirty="0"/>
              <a:t>Babylonia  Destroys Jerusalem, Exiles Judah </a:t>
            </a:r>
          </a:p>
          <a:p>
            <a:r>
              <a:rPr lang="en-US" dirty="0"/>
              <a:t>Ended after Jerusalem’s Destruction (586 B.C.)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Messages from Jeremiah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Destruction of Jerusalem </a:t>
            </a:r>
          </a:p>
          <a:p>
            <a:r>
              <a:rPr lang="en-US" sz="3600" dirty="0"/>
              <a:t>Captivity </a:t>
            </a:r>
          </a:p>
          <a:p>
            <a:r>
              <a:rPr lang="en-US" sz="3600" dirty="0"/>
              <a:t>Rebuke of Kings </a:t>
            </a:r>
          </a:p>
          <a:p>
            <a:r>
              <a:rPr lang="en-US" sz="3600" dirty="0"/>
              <a:t>Cooperation with Babylon </a:t>
            </a:r>
          </a:p>
          <a:p>
            <a:r>
              <a:rPr lang="en-US" sz="3600" dirty="0"/>
              <a:t>Return Promised</a:t>
            </a:r>
          </a:p>
          <a:p>
            <a:r>
              <a:rPr lang="en-US" sz="3600" dirty="0"/>
              <a:t>Messiah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Purposes of Jeremiah's Prophecy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Repentance </a:t>
            </a:r>
          </a:p>
          <a:p>
            <a:r>
              <a:rPr lang="en-US" sz="3600" dirty="0"/>
              <a:t>Understanding of Punishment </a:t>
            </a:r>
          </a:p>
          <a:p>
            <a:r>
              <a:rPr lang="en-US" sz="3600" dirty="0"/>
              <a:t>Hope of Return</a:t>
            </a:r>
          </a:p>
          <a:p>
            <a:r>
              <a:rPr lang="en-US" sz="3600" dirty="0"/>
              <a:t>Hope of Messiah </a:t>
            </a:r>
          </a:p>
          <a:p>
            <a:r>
              <a:rPr lang="en-US" sz="3600" dirty="0"/>
              <a:t>Guidance in Decision Making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Context of Ezekiel’s Work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>
            <a:normAutofit lnSpcReduction="10000"/>
          </a:bodyPr>
          <a:lstStyle/>
          <a:p>
            <a:r>
              <a:rPr lang="en-US" dirty="0"/>
              <a:t>Began while Jews in Captivity (592 B.C.)</a:t>
            </a:r>
          </a:p>
          <a:p>
            <a:r>
              <a:rPr lang="en-US" dirty="0"/>
              <a:t>Consisted Primarily of Two Parts</a:t>
            </a:r>
          </a:p>
          <a:p>
            <a:pPr>
              <a:buNone/>
            </a:pPr>
            <a:r>
              <a:rPr lang="en-US" dirty="0"/>
              <a:t>	- Jerusalem: Warnings to Repent/Faith in God</a:t>
            </a:r>
          </a:p>
          <a:p>
            <a:pPr>
              <a:buNone/>
            </a:pPr>
            <a:r>
              <a:rPr lang="en-US" dirty="0"/>
              <a:t>	- Captives: Comfort and Hope </a:t>
            </a:r>
          </a:p>
          <a:p>
            <a:r>
              <a:rPr lang="en-US" dirty="0"/>
              <a:t>Visions Enforced Messages with Symbolic Acts</a:t>
            </a:r>
          </a:p>
          <a:p>
            <a:r>
              <a:rPr lang="en-US" dirty="0"/>
              <a:t>Emphasized Doctrine of Personal Responsibility</a:t>
            </a:r>
          </a:p>
          <a:p>
            <a:r>
              <a:rPr lang="en-US" dirty="0"/>
              <a:t>Exerted Great Influence on Judaism and N.T.</a:t>
            </a:r>
          </a:p>
          <a:p>
            <a:r>
              <a:rPr lang="en-US" dirty="0"/>
              <a:t>Last Dated Prophecy in 570 B.C.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Purposes of Ezekiel’s Prophecy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Dispels Hope of Speedy Deliverance </a:t>
            </a:r>
          </a:p>
          <a:p>
            <a:r>
              <a:rPr lang="en-US" sz="3600" dirty="0"/>
              <a:t>Expose Apostasy/Jerusalem Corruption </a:t>
            </a:r>
          </a:p>
          <a:p>
            <a:r>
              <a:rPr lang="en-US" sz="3600" dirty="0"/>
              <a:t>Bring Captives Individually to Repentance</a:t>
            </a:r>
          </a:p>
          <a:p>
            <a:r>
              <a:rPr lang="en-US" sz="3600" dirty="0"/>
              <a:t>Comfort Pious with Promises re: Future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179</Words>
  <Application>Microsoft Macintosh PowerPoint</Application>
  <PresentationFormat>On-screen Show (4:3)</PresentationFormat>
  <Paragraphs>47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Courier New</vt:lpstr>
      <vt:lpstr>Office Theme</vt:lpstr>
      <vt:lpstr>Old Testament  Lesson 90: Jeremiah and Ezekiel </vt:lpstr>
      <vt:lpstr>Important Dates Surrounding Babylonian Captivity  </vt:lpstr>
      <vt:lpstr>Context of Jeremiah’s Work </vt:lpstr>
      <vt:lpstr>Key Messages from Jeremiah </vt:lpstr>
      <vt:lpstr>Purposes of Jeremiah's Prophecy </vt:lpstr>
      <vt:lpstr>Context of Ezekiel’s Work </vt:lpstr>
      <vt:lpstr>Purposes of Ezekiel’s Prophecy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Important Dates Surrounding Babylonian Captivity  </dc:title>
  <dc:creator/>
  <cp:lastModifiedBy>Jack Wiley</cp:lastModifiedBy>
  <cp:revision>8</cp:revision>
  <dcterms:created xsi:type="dcterms:W3CDTF">2006-08-16T00:00:00Z</dcterms:created>
  <dcterms:modified xsi:type="dcterms:W3CDTF">2018-10-14T00:53:48Z</dcterms:modified>
</cp:coreProperties>
</file>