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8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77441-5845-25FA-580C-8E1AD20D7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20AE0-5729-F7A2-476B-21BB8B2D1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4843D-7F31-AF44-19F3-B4FE23FE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277-91AD-4CB2-8F61-D17D4E1EC03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6AB6E-C5C0-CF0E-90F4-59FB19E9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400A5-F489-CED5-80D7-7C77CC6F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79-0267-41C6-AB78-14A12F56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87A46-AE08-1FE7-D931-E56BF5A95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B8E0D4-E9AB-EADD-7F69-868094E60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37E98-02E4-26FB-BD0A-4D1F17A29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277-91AD-4CB2-8F61-D17D4E1EC03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FB4F4-09B4-DAF5-9A69-2D5983A3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E34BC-21A8-D04C-2E46-936A2FF8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79-0267-41C6-AB78-14A12F56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2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FA9737-3B79-45B1-D398-4D80D4A94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0F3BF-974D-018E-1AF4-063042573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F218B-C1D9-C4FC-BDFE-1AD688B3E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277-91AD-4CB2-8F61-D17D4E1EC03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04F8B-5A38-1B5F-010F-96FEE85D7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E82D3-21A4-D323-A3F7-3C618E0E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79-0267-41C6-AB78-14A12F56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1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7AE4-CE4F-CAC6-8247-E54BCBDAE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CF831-75AD-DE43-4E2B-D6F51C15C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81239-0A68-6A4B-4A33-02792E270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277-91AD-4CB2-8F61-D17D4E1EC03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E3F4F-702D-0493-36AA-D8482A44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E2EBB-4D57-C2D9-5131-C136EACB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79-0267-41C6-AB78-14A12F56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7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7EFC-3937-6BE1-E6C5-EFC2051E6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1B9E7-8E63-4B55-C8F5-7A9EB1B57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90964-BF49-57B1-C3B6-DEFD741F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277-91AD-4CB2-8F61-D17D4E1EC03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81A51-2F96-B938-667F-DDC17C124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4AE58-A1B1-C764-3344-D6F233597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79-0267-41C6-AB78-14A12F56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0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28363-D6BA-D7F4-FF7D-FE07E63DE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D2D7F-5AD4-325B-6494-A402C99DB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A4591-10C9-101B-5219-6CE34C02B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A7649-EB5F-7552-52AE-EA2BA87D3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277-91AD-4CB2-8F61-D17D4E1EC03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E6739-5A52-5FFB-863F-9A8D4B4B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51D62-E620-19E7-8A12-6669AB322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79-0267-41C6-AB78-14A12F56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1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5EAD-2F33-8950-74D7-076736BE6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D82696-42D9-3C61-D901-60D09418F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675CF-B7E6-8E97-A2E3-C7F6BC64A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62472A-B34B-EA54-98A1-184EBE99CC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A4A0C3-6FD2-DB98-D38A-64BA8DD2E1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E924F7-D427-2B8F-05DA-861EF10B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277-91AD-4CB2-8F61-D17D4E1EC03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A9AD4C-B695-07D4-AF4C-7AF6B7F50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AFB4E4-96B6-9868-FD8D-A971C605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79-0267-41C6-AB78-14A12F56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C5172-5A89-FBD4-8628-E033FF558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855C9E-3932-AD47-25FA-88C21BC89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277-91AD-4CB2-8F61-D17D4E1EC03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50544-CA9D-E961-DD7F-054A9698F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6778D-AECF-B0AA-5AE8-6538F0D4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79-0267-41C6-AB78-14A12F56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3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979E1C-7C5D-2A24-2003-BA646C61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277-91AD-4CB2-8F61-D17D4E1EC03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1E12A3-FF1D-9E08-C16E-BFFB9489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E4098-B0D1-49F3-5F27-3C3C6FC0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79-0267-41C6-AB78-14A12F56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5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7FE66-1030-BADC-BBC9-A5B094D7A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DF3B7-ECF0-DEDC-C17E-095CB3BD6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99B64-B9FC-84BB-29DC-89BB7956B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F30C9-EB9B-81B9-8AA6-5B23A5A0E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277-91AD-4CB2-8F61-D17D4E1EC03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D2799-966D-D19C-93F5-0CE2ED8A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B3F5E-2207-A81D-B387-329F3638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79-0267-41C6-AB78-14A12F56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63F7-6E30-EAEF-23EA-44FD9D3F8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FF84A2-B88D-96FC-3984-5FE64FA838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A3297-4E18-51A2-BADB-48E716987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CC142-C179-4B04-70A8-A1B1A836E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277-91AD-4CB2-8F61-D17D4E1EC03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F6430-D743-1CBD-9434-3387550DE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7C697-0EC2-F09E-521D-36AB2A405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6479-0267-41C6-AB78-14A12F56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3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BFC200-487F-522C-078C-C4358E506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DAD9F-EB45-6C75-1163-A00EF3457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B18C9-D224-BD7D-246A-D23EC84312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9277-91AD-4CB2-8F61-D17D4E1EC03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8D1FB-B0B8-9DDF-65C9-575ADE042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D5C1A-F60D-12DB-4B76-407918FC0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86479-0267-41C6-AB78-14A12F56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214B2C-E3E9-41E6-5208-3AE378462CB5}"/>
              </a:ext>
            </a:extLst>
          </p:cNvPr>
          <p:cNvSpPr txBox="1"/>
          <p:nvPr/>
        </p:nvSpPr>
        <p:spPr>
          <a:xfrm>
            <a:off x="6639340" y="377688"/>
            <a:ext cx="3727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Lesson Three</a:t>
            </a:r>
          </a:p>
        </p:txBody>
      </p:sp>
    </p:spTree>
    <p:extLst>
      <p:ext uri="{BB962C8B-B14F-4D97-AF65-F5344CB8AC3E}">
        <p14:creationId xmlns:p14="http://schemas.microsoft.com/office/powerpoint/2010/main" val="280977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0859B73-0583-313A-89E6-F3D5CE47F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9" y="365125"/>
            <a:ext cx="9442174" cy="1325563"/>
          </a:xfrm>
        </p:spPr>
        <p:txBody>
          <a:bodyPr/>
          <a:lstStyle/>
          <a:p>
            <a:r>
              <a:rPr lang="en-US" b="1" dirty="0"/>
              <a:t>Job’s Calamities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0E6151B-4F0D-F646-6A84-93123D707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899" y="1825625"/>
            <a:ext cx="9650892" cy="4667250"/>
          </a:xfrm>
        </p:spPr>
        <p:txBody>
          <a:bodyPr>
            <a:noAutofit/>
          </a:bodyPr>
          <a:lstStyle/>
          <a:p>
            <a:r>
              <a:rPr lang="en-US" sz="3400" dirty="0"/>
              <a:t>The loss of his flocks, herds and servants </a:t>
            </a:r>
          </a:p>
          <a:p>
            <a:r>
              <a:rPr lang="en-US" sz="3400" dirty="0"/>
              <a:t>The loss of his children</a:t>
            </a:r>
          </a:p>
          <a:p>
            <a:r>
              <a:rPr lang="en-US" sz="3400" dirty="0"/>
              <a:t>The loss of his health </a:t>
            </a:r>
          </a:p>
          <a:p>
            <a:r>
              <a:rPr lang="en-US" sz="3400" dirty="0"/>
              <a:t>The loss of his community standing </a:t>
            </a:r>
          </a:p>
          <a:p>
            <a:r>
              <a:rPr lang="en-US" sz="3400" dirty="0"/>
              <a:t>The loss of his wife’s comfort</a:t>
            </a:r>
          </a:p>
          <a:p>
            <a:r>
              <a:rPr lang="en-US" sz="3400" dirty="0"/>
              <a:t>The friend’s silence, implying their condemnation </a:t>
            </a:r>
          </a:p>
          <a:p>
            <a:r>
              <a:rPr lang="en-US" sz="3400" dirty="0"/>
              <a:t>The greatest suffering – his search for God’s explanation of why He has become Job’s enemy</a:t>
            </a:r>
          </a:p>
        </p:txBody>
      </p:sp>
    </p:spTree>
    <p:extLst>
      <p:ext uri="{BB962C8B-B14F-4D97-AF65-F5344CB8AC3E}">
        <p14:creationId xmlns:p14="http://schemas.microsoft.com/office/powerpoint/2010/main" val="121728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7C127-E50B-A47A-8DF1-30313BA4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670" y="255796"/>
            <a:ext cx="7838660" cy="69836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Job Chapter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A8794-1CF9-C302-63E1-D49C3E9C4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Job’s Cursed the Day of His Birth (1-10) </a:t>
            </a:r>
          </a:p>
          <a:p>
            <a:endParaRPr lang="en-US" sz="3600" dirty="0"/>
          </a:p>
          <a:p>
            <a:r>
              <a:rPr lang="en-US" sz="3600" dirty="0"/>
              <a:t>Job’s Bewilderment; His Question, Why? (11-19)</a:t>
            </a:r>
          </a:p>
          <a:p>
            <a:endParaRPr lang="en-US" sz="3600" dirty="0"/>
          </a:p>
          <a:p>
            <a:r>
              <a:rPr lang="en-US" sz="3600" dirty="0"/>
              <a:t>Job Sees Life as an Unsolved Problem (20-26)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477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Job’s Calamities </vt:lpstr>
      <vt:lpstr>Job Chapter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&amp; CARRIE HAFER</dc:creator>
  <cp:lastModifiedBy>Scott Hafer</cp:lastModifiedBy>
  <cp:revision>5</cp:revision>
  <dcterms:created xsi:type="dcterms:W3CDTF">2023-09-28T16:14:54Z</dcterms:created>
  <dcterms:modified xsi:type="dcterms:W3CDTF">2023-10-17T11:54:12Z</dcterms:modified>
</cp:coreProperties>
</file>