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1"/>
  </p:notesMasterIdLst>
  <p:sldIdLst>
    <p:sldId id="256" r:id="rId5"/>
    <p:sldId id="280" r:id="rId6"/>
    <p:sldId id="294" r:id="rId7"/>
    <p:sldId id="295" r:id="rId8"/>
    <p:sldId id="296" r:id="rId9"/>
    <p:sldId id="29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092" autoAdjust="0"/>
    <p:restoredTop sz="99679" autoAdjust="0"/>
  </p:normalViewPr>
  <p:slideViewPr>
    <p:cSldViewPr snapToGrid="0" snapToObjects="1">
      <p:cViewPr varScale="1">
        <p:scale>
          <a:sx n="82" d="100"/>
          <a:sy n="82" d="100"/>
        </p:scale>
        <p:origin x="176" y="760"/>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86D4F-98AB-8644-81F1-B427B01A41A3}" type="datetimeFigureOut">
              <a:rPr lang="en-US" smtClean="0"/>
              <a:t>3/25/20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386162-D1EB-6E4E-AFDE-1712DD563E3F}" type="slidenum">
              <a:rPr lang="en-US" smtClean="0"/>
              <a:t>‹#›</a:t>
            </a:fld>
            <a:endParaRPr lang="en-US" dirty="0"/>
          </a:p>
        </p:txBody>
      </p:sp>
    </p:spTree>
    <p:extLst>
      <p:ext uri="{BB962C8B-B14F-4D97-AF65-F5344CB8AC3E}">
        <p14:creationId xmlns:p14="http://schemas.microsoft.com/office/powerpoint/2010/main" val="605820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386162-D1EB-6E4E-AFDE-1712DD563E3F}" type="slidenum">
              <a:rPr lang="en-US" smtClean="0"/>
              <a:t>1</a:t>
            </a:fld>
            <a:endParaRPr lang="en-US" dirty="0"/>
          </a:p>
        </p:txBody>
      </p:sp>
    </p:spTree>
    <p:extLst>
      <p:ext uri="{BB962C8B-B14F-4D97-AF65-F5344CB8AC3E}">
        <p14:creationId xmlns:p14="http://schemas.microsoft.com/office/powerpoint/2010/main" val="162145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386162-D1EB-6E4E-AFDE-1712DD563E3F}" type="slidenum">
              <a:rPr lang="en-US" smtClean="0"/>
              <a:t>2</a:t>
            </a:fld>
            <a:endParaRPr lang="en-US" dirty="0"/>
          </a:p>
        </p:txBody>
      </p:sp>
    </p:spTree>
    <p:extLst>
      <p:ext uri="{BB962C8B-B14F-4D97-AF65-F5344CB8AC3E}">
        <p14:creationId xmlns:p14="http://schemas.microsoft.com/office/powerpoint/2010/main" val="675956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3/25/20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3/25/20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3/25/20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3/25/20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3/25/20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dirty="0"/>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3/25/20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3/25/20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3/25/20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3/25/20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3/25/20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3/25/20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3/25/20</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dirty="0"/>
          </a:p>
        </p:txBody>
      </p:sp>
    </p:spTree>
    <p:extLst>
      <p:ext uri="{BB962C8B-B14F-4D97-AF65-F5344CB8AC3E}">
        <p14:creationId xmlns:p14="http://schemas.microsoft.com/office/powerpoint/2010/main" val="3693843513"/>
      </p:ext>
    </p:extLst>
  </p:cSld>
  <p:clrMap bg1="dk1" tx1="lt1" bg2="dk2" tx2="lt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Woodland Hills Church of Christ </a:t>
            </a:r>
          </a:p>
        </p:txBody>
      </p:sp>
      <p:sp>
        <p:nvSpPr>
          <p:cNvPr id="3" name="Subtitle 2"/>
          <p:cNvSpPr>
            <a:spLocks noGrp="1"/>
          </p:cNvSpPr>
          <p:nvPr>
            <p:ph type="subTitle" idx="1"/>
          </p:nvPr>
        </p:nvSpPr>
        <p:spPr/>
        <p:txBody>
          <a:bodyPr/>
          <a:lstStyle/>
          <a:p>
            <a:r>
              <a:rPr lang="en-US" dirty="0"/>
              <a:t>I &amp; II Timothy and Titus </a:t>
            </a:r>
          </a:p>
          <a:p>
            <a:r>
              <a:rPr lang="en-US" dirty="0"/>
              <a:t>Lesson 11 Q1 2020</a:t>
            </a:r>
          </a:p>
        </p:txBody>
      </p:sp>
    </p:spTree>
    <p:extLst>
      <p:ext uri="{BB962C8B-B14F-4D97-AF65-F5344CB8AC3E}">
        <p14:creationId xmlns:p14="http://schemas.microsoft.com/office/powerpoint/2010/main" val="215697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B6CAE-4513-DE4C-8AA0-A6DD7278961A}"/>
              </a:ext>
            </a:extLst>
          </p:cNvPr>
          <p:cNvSpPr>
            <a:spLocks noGrp="1"/>
          </p:cNvSpPr>
          <p:nvPr>
            <p:ph type="title"/>
          </p:nvPr>
        </p:nvSpPr>
        <p:spPr/>
        <p:txBody>
          <a:bodyPr/>
          <a:lstStyle/>
          <a:p>
            <a:r>
              <a:rPr lang="en-US" dirty="0"/>
              <a:t>Main Themes of the Book </a:t>
            </a:r>
          </a:p>
        </p:txBody>
      </p:sp>
      <p:sp>
        <p:nvSpPr>
          <p:cNvPr id="3" name="Content Placeholder 2">
            <a:extLst>
              <a:ext uri="{FF2B5EF4-FFF2-40B4-BE49-F238E27FC236}">
                <a16:creationId xmlns:a16="http://schemas.microsoft.com/office/drawing/2014/main" id="{AF4E74D3-1606-4644-B724-B2764DA143EC}"/>
              </a:ext>
            </a:extLst>
          </p:cNvPr>
          <p:cNvSpPr>
            <a:spLocks noGrp="1"/>
          </p:cNvSpPr>
          <p:nvPr>
            <p:ph idx="1"/>
          </p:nvPr>
        </p:nvSpPr>
        <p:spPr>
          <a:xfrm>
            <a:off x="457198" y="1600201"/>
            <a:ext cx="8229601" cy="4525963"/>
          </a:xfrm>
        </p:spPr>
        <p:txBody>
          <a:bodyPr>
            <a:normAutofit fontScale="70000" lnSpcReduction="20000"/>
          </a:bodyPr>
          <a:lstStyle/>
          <a:p>
            <a:r>
              <a:rPr lang="en-US" sz="4600" dirty="0"/>
              <a:t>“</a:t>
            </a:r>
            <a:r>
              <a:rPr lang="en-US" sz="4600" i="1" dirty="0"/>
              <a:t>Set in order what remains and appoint elders in every city</a:t>
            </a:r>
            <a:r>
              <a:rPr lang="en-US" sz="4600" dirty="0"/>
              <a:t>” </a:t>
            </a:r>
          </a:p>
          <a:p>
            <a:pPr marL="0" indent="0">
              <a:buNone/>
            </a:pPr>
            <a:endParaRPr lang="en-US" dirty="0"/>
          </a:p>
          <a:p>
            <a:r>
              <a:rPr lang="en-US" sz="4600" dirty="0"/>
              <a:t>“</a:t>
            </a:r>
            <a:r>
              <a:rPr lang="en-US" sz="4600" i="1" dirty="0"/>
              <a:t>Speak the things which are fitting for sound doctrine</a:t>
            </a:r>
            <a:r>
              <a:rPr lang="en-US" sz="4600" dirty="0"/>
              <a:t>” as the means of positive instruction and to guard against or combat false teaching </a:t>
            </a:r>
          </a:p>
          <a:p>
            <a:pPr marL="0" indent="0">
              <a:buNone/>
            </a:pPr>
            <a:endParaRPr lang="en-US" dirty="0"/>
          </a:p>
          <a:p>
            <a:r>
              <a:rPr lang="en-US" sz="4600" dirty="0"/>
              <a:t>“</a:t>
            </a:r>
            <a:r>
              <a:rPr lang="en-US" sz="4600" i="1" dirty="0"/>
              <a:t>In all things show yourself to be an example of good deeds,</a:t>
            </a:r>
            <a:r>
              <a:rPr lang="en-US" sz="4600" dirty="0"/>
              <a:t>” pure in doctrine, sound in speech, giving the opponent no grounds  </a:t>
            </a:r>
          </a:p>
          <a:p>
            <a:pPr marL="0" indent="0">
              <a:buNone/>
            </a:pPr>
            <a:r>
              <a:rPr lang="en-US" dirty="0"/>
              <a:t> </a:t>
            </a:r>
          </a:p>
          <a:p>
            <a:pPr marL="0" indent="0">
              <a:buNone/>
            </a:pPr>
            <a:endParaRPr lang="en-US" dirty="0"/>
          </a:p>
          <a:p>
            <a:endParaRPr lang="en-US" dirty="0"/>
          </a:p>
          <a:p>
            <a:pPr marL="0" indent="0">
              <a:buNone/>
            </a:pPr>
            <a:endParaRPr lang="en-US" dirty="0"/>
          </a:p>
          <a:p>
            <a:endParaRPr lang="en-US" dirty="0"/>
          </a:p>
          <a:p>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63511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B63B-67C4-3A4E-AA33-30F98388BAD6}"/>
              </a:ext>
            </a:extLst>
          </p:cNvPr>
          <p:cNvSpPr>
            <a:spLocks noGrp="1"/>
          </p:cNvSpPr>
          <p:nvPr>
            <p:ph type="title"/>
          </p:nvPr>
        </p:nvSpPr>
        <p:spPr/>
        <p:txBody>
          <a:bodyPr/>
          <a:lstStyle/>
          <a:p>
            <a:r>
              <a:rPr lang="en-US" dirty="0"/>
              <a:t>Outline of Titus 1</a:t>
            </a:r>
          </a:p>
        </p:txBody>
      </p:sp>
      <p:sp>
        <p:nvSpPr>
          <p:cNvPr id="3" name="Content Placeholder 2">
            <a:extLst>
              <a:ext uri="{FF2B5EF4-FFF2-40B4-BE49-F238E27FC236}">
                <a16:creationId xmlns:a16="http://schemas.microsoft.com/office/drawing/2014/main" id="{F7D0228F-21D7-A248-BBD3-A52C1AE0990A}"/>
              </a:ext>
            </a:extLst>
          </p:cNvPr>
          <p:cNvSpPr>
            <a:spLocks noGrp="1"/>
          </p:cNvSpPr>
          <p:nvPr>
            <p:ph idx="1"/>
          </p:nvPr>
        </p:nvSpPr>
        <p:spPr>
          <a:xfrm>
            <a:off x="457200" y="1600201"/>
            <a:ext cx="8229600" cy="4525963"/>
          </a:xfrm>
        </p:spPr>
        <p:txBody>
          <a:bodyPr/>
          <a:lstStyle/>
          <a:p>
            <a:r>
              <a:rPr lang="en-US" dirty="0"/>
              <a:t>Greetings, purpose, encouragement: 1-4</a:t>
            </a:r>
          </a:p>
          <a:p>
            <a:endParaRPr lang="en-US" dirty="0"/>
          </a:p>
          <a:p>
            <a:r>
              <a:rPr lang="en-US" dirty="0"/>
              <a:t>Qualifications of an elder: 5-9</a:t>
            </a:r>
          </a:p>
          <a:p>
            <a:pPr marL="0" indent="0">
              <a:buNone/>
            </a:pPr>
            <a:endParaRPr lang="en-US" dirty="0"/>
          </a:p>
          <a:p>
            <a:r>
              <a:rPr lang="en-US" dirty="0"/>
              <a:t>Silencing and reproving rebellious men who are unsound in the faith: 10-16</a:t>
            </a:r>
          </a:p>
        </p:txBody>
      </p:sp>
    </p:spTree>
    <p:extLst>
      <p:ext uri="{BB962C8B-B14F-4D97-AF65-F5344CB8AC3E}">
        <p14:creationId xmlns:p14="http://schemas.microsoft.com/office/powerpoint/2010/main" val="11649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B-2E12-FA4D-B857-1D408A966C40}"/>
              </a:ext>
            </a:extLst>
          </p:cNvPr>
          <p:cNvSpPr>
            <a:spLocks noGrp="1"/>
          </p:cNvSpPr>
          <p:nvPr>
            <p:ph type="title"/>
          </p:nvPr>
        </p:nvSpPr>
        <p:spPr/>
        <p:txBody>
          <a:bodyPr/>
          <a:lstStyle/>
          <a:p>
            <a:r>
              <a:rPr lang="en-US" dirty="0"/>
              <a:t>Essential Truths from Titus 1 </a:t>
            </a:r>
          </a:p>
        </p:txBody>
      </p:sp>
      <p:sp>
        <p:nvSpPr>
          <p:cNvPr id="3" name="Content Placeholder 2">
            <a:extLst>
              <a:ext uri="{FF2B5EF4-FFF2-40B4-BE49-F238E27FC236}">
                <a16:creationId xmlns:a16="http://schemas.microsoft.com/office/drawing/2014/main" id="{23FF29BC-091B-0F4E-937B-D64A65930378}"/>
              </a:ext>
            </a:extLst>
          </p:cNvPr>
          <p:cNvSpPr>
            <a:spLocks noGrp="1"/>
          </p:cNvSpPr>
          <p:nvPr>
            <p:ph idx="1"/>
          </p:nvPr>
        </p:nvSpPr>
        <p:spPr/>
        <p:txBody>
          <a:bodyPr/>
          <a:lstStyle/>
          <a:p>
            <a:r>
              <a:rPr lang="en-US" dirty="0"/>
              <a:t>Paul’s service/apostleship was for building up the faithful/proclaiming the knowledge of the truth, whose aim is godliness, and for God’s long ago promise of eternal life (1-3) </a:t>
            </a:r>
          </a:p>
          <a:p>
            <a:pPr marL="0" indent="0">
              <a:buNone/>
            </a:pPr>
            <a:endParaRPr lang="en-US" dirty="0"/>
          </a:p>
          <a:p>
            <a:r>
              <a:rPr lang="en-US" dirty="0"/>
              <a:t>Titus, Paul’s true child in a common faith, was left in Crete and directed to set things in order, namely, by appointing elders in every city (4-5)</a:t>
            </a:r>
          </a:p>
        </p:txBody>
      </p:sp>
    </p:spTree>
    <p:extLst>
      <p:ext uri="{BB962C8B-B14F-4D97-AF65-F5344CB8AC3E}">
        <p14:creationId xmlns:p14="http://schemas.microsoft.com/office/powerpoint/2010/main" val="51571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8B769-A293-1E42-B7C1-F7810A2272BD}"/>
              </a:ext>
            </a:extLst>
          </p:cNvPr>
          <p:cNvSpPr>
            <a:spLocks noGrp="1"/>
          </p:cNvSpPr>
          <p:nvPr>
            <p:ph type="title"/>
          </p:nvPr>
        </p:nvSpPr>
        <p:spPr>
          <a:xfrm>
            <a:off x="123987" y="274639"/>
            <a:ext cx="8787538" cy="1143000"/>
          </a:xfrm>
        </p:spPr>
        <p:txBody>
          <a:bodyPr>
            <a:normAutofit/>
          </a:bodyPr>
          <a:lstStyle/>
          <a:p>
            <a:r>
              <a:rPr lang="en-US" dirty="0"/>
              <a:t>Essential Truths from Titus 1 (cont’d) </a:t>
            </a:r>
          </a:p>
        </p:txBody>
      </p:sp>
      <p:sp>
        <p:nvSpPr>
          <p:cNvPr id="3" name="Content Placeholder 2">
            <a:extLst>
              <a:ext uri="{FF2B5EF4-FFF2-40B4-BE49-F238E27FC236}">
                <a16:creationId xmlns:a16="http://schemas.microsoft.com/office/drawing/2014/main" id="{AF9717EF-400C-0B4B-B68C-410D5EA97C0E}"/>
              </a:ext>
            </a:extLst>
          </p:cNvPr>
          <p:cNvSpPr>
            <a:spLocks noGrp="1"/>
          </p:cNvSpPr>
          <p:nvPr>
            <p:ph idx="1"/>
          </p:nvPr>
        </p:nvSpPr>
        <p:spPr/>
        <p:txBody>
          <a:bodyPr>
            <a:normAutofit fontScale="92500"/>
          </a:bodyPr>
          <a:lstStyle/>
          <a:p>
            <a:r>
              <a:rPr lang="en-US" dirty="0"/>
              <a:t>Specific attributes an elder must possess pertain to his character/values, family life, experience and ability to teach, and reputation both inside and outside the church (5-9) </a:t>
            </a:r>
          </a:p>
          <a:p>
            <a:pPr marL="0" indent="0">
              <a:buNone/>
            </a:pPr>
            <a:endParaRPr lang="en-US" dirty="0"/>
          </a:p>
          <a:p>
            <a:r>
              <a:rPr lang="en-US" dirty="0"/>
              <a:t>Within the church there will be rebellious men who are empty talkers and deceivers, motivated by sordid gain, who upset whole families with false teaching; they must be silenced (10-11) </a:t>
            </a:r>
          </a:p>
          <a:p>
            <a:endParaRPr lang="en-US" dirty="0"/>
          </a:p>
        </p:txBody>
      </p:sp>
    </p:spTree>
    <p:extLst>
      <p:ext uri="{BB962C8B-B14F-4D97-AF65-F5344CB8AC3E}">
        <p14:creationId xmlns:p14="http://schemas.microsoft.com/office/powerpoint/2010/main" val="94210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61B27-6CC2-E54E-AE4D-AADAAF93ABE8}"/>
              </a:ext>
            </a:extLst>
          </p:cNvPr>
          <p:cNvSpPr>
            <a:spLocks noGrp="1"/>
          </p:cNvSpPr>
          <p:nvPr>
            <p:ph type="title"/>
          </p:nvPr>
        </p:nvSpPr>
        <p:spPr>
          <a:xfrm>
            <a:off x="232475" y="274639"/>
            <a:ext cx="8586061" cy="1143000"/>
          </a:xfrm>
        </p:spPr>
        <p:txBody>
          <a:bodyPr>
            <a:normAutofit/>
          </a:bodyPr>
          <a:lstStyle/>
          <a:p>
            <a:r>
              <a:rPr lang="en-US" dirty="0"/>
              <a:t>Essential Truths from Titus 1 (cont’d) </a:t>
            </a:r>
          </a:p>
        </p:txBody>
      </p:sp>
      <p:sp>
        <p:nvSpPr>
          <p:cNvPr id="3" name="Content Placeholder 2">
            <a:extLst>
              <a:ext uri="{FF2B5EF4-FFF2-40B4-BE49-F238E27FC236}">
                <a16:creationId xmlns:a16="http://schemas.microsoft.com/office/drawing/2014/main" id="{B6D667A9-4BE9-EB45-BCA8-3EDC5AFCF4EB}"/>
              </a:ext>
            </a:extLst>
          </p:cNvPr>
          <p:cNvSpPr>
            <a:spLocks noGrp="1"/>
          </p:cNvSpPr>
          <p:nvPr>
            <p:ph idx="1"/>
          </p:nvPr>
        </p:nvSpPr>
        <p:spPr/>
        <p:txBody>
          <a:bodyPr>
            <a:normAutofit fontScale="92500" lnSpcReduction="10000"/>
          </a:bodyPr>
          <a:lstStyle/>
          <a:p>
            <a:r>
              <a:rPr lang="en-US" dirty="0"/>
              <a:t>The prevailing culture may present special challenges, but the good servant reproves false teachers so that they be sound in faith, energized by truth, and no longer influenced by myths or directed by the commandments of men (12-14)</a:t>
            </a:r>
          </a:p>
          <a:p>
            <a:pPr marL="0" indent="0">
              <a:buNone/>
            </a:pPr>
            <a:endParaRPr lang="en-US" dirty="0"/>
          </a:p>
          <a:p>
            <a:r>
              <a:rPr lang="en-US" dirty="0"/>
              <a:t>Some however, whose </a:t>
            </a:r>
            <a:r>
              <a:rPr lang="en-US"/>
              <a:t>minds and consciences </a:t>
            </a:r>
            <a:r>
              <a:rPr lang="en-US" dirty="0"/>
              <a:t>are defiled, will profess to know God but their deeds will expose them as deniers of God, and detestable, disobedient, and worthless (15-16) </a:t>
            </a:r>
          </a:p>
        </p:txBody>
      </p:sp>
    </p:spTree>
    <p:extLst>
      <p:ext uri="{BB962C8B-B14F-4D97-AF65-F5344CB8AC3E}">
        <p14:creationId xmlns:p14="http://schemas.microsoft.com/office/powerpoint/2010/main" val="270253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
      <a:dk1>
        <a:srgbClr val="000000"/>
      </a:dk1>
      <a:lt1>
        <a:srgbClr val="FFFFFF"/>
      </a:lt1>
      <a:dk2>
        <a:srgbClr val="008454"/>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885</TotalTime>
  <Words>354</Words>
  <Application>Microsoft Macintosh PowerPoint</Application>
  <PresentationFormat>On-screen Show (4:3)</PresentationFormat>
  <Paragraphs>37</Paragraphs>
  <Slides>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Woodland Hills Church of Christ </vt:lpstr>
      <vt:lpstr>Main Themes of the Book </vt:lpstr>
      <vt:lpstr>Outline of Titus 1</vt:lpstr>
      <vt:lpstr>Essential Truths from Titus 1 </vt:lpstr>
      <vt:lpstr>Essential Truths from Titus 1 (cont’d) </vt:lpstr>
      <vt:lpstr>Essential Truths from Titus 1 (cont’d)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Jack Wiley</cp:lastModifiedBy>
  <cp:revision>130</cp:revision>
  <cp:lastPrinted>2020-01-19T12:30:15Z</cp:lastPrinted>
  <dcterms:created xsi:type="dcterms:W3CDTF">2010-04-12T23:12:02Z</dcterms:created>
  <dcterms:modified xsi:type="dcterms:W3CDTF">2020-03-25T13:52:27Z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