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0"/>
  </p:notesMasterIdLst>
  <p:sldIdLst>
    <p:sldId id="256" r:id="rId5"/>
    <p:sldId id="280" r:id="rId6"/>
    <p:sldId id="285" r:id="rId7"/>
    <p:sldId id="29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 autoAdjust="0"/>
    <p:restoredTop sz="99679" autoAdjust="0"/>
  </p:normalViewPr>
  <p:slideViewPr>
    <p:cSldViewPr snapToGrid="0" snapToObjects="1">
      <p:cViewPr varScale="1">
        <p:scale>
          <a:sx n="109" d="100"/>
          <a:sy n="109" d="100"/>
        </p:scale>
        <p:origin x="6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6D4F-98AB-8644-81F1-B427B01A41A3}" type="datetimeFigureOut">
              <a:rPr lang="en-US" smtClean="0"/>
              <a:t>2/23/20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86162-D1EB-6E4E-AFDE-1712DD563E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5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56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2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2/23/20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&amp; II Timothy and Titus </a:t>
            </a:r>
          </a:p>
          <a:p>
            <a:r>
              <a:rPr lang="en-US" dirty="0"/>
              <a:t>Lesson 8 Q1 2020</a:t>
            </a:r>
          </a:p>
        </p:txBody>
      </p:sp>
    </p:spTree>
    <p:extLst>
      <p:ext uri="{BB962C8B-B14F-4D97-AF65-F5344CB8AC3E}">
        <p14:creationId xmlns:p14="http://schemas.microsoft.com/office/powerpoint/2010/main" val="215697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6CAE-4513-DE4C-8AA0-A6DD7278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Book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E74D3-1606-4644-B724-B2764DA14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62" y="1600201"/>
            <a:ext cx="8710246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/>
              <a:t>Paul, estimating his life was nearing its end, had deep concern about Timothy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4600" dirty="0"/>
              <a:t>Many of Paul’s friends had forsaken him and Timothy needed encouragement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4600" dirty="0"/>
              <a:t>A letter of fatherly instruction/exhortation; what Paul would have said, if possible, face-to-face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sz="4600" dirty="0"/>
              <a:t>Letter provides the church instruction for all ages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1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80831-719E-BE4A-B810-67FB57C6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 of II Timothy 2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3D1CA-7727-F34C-B007-1ADBD31ED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9"/>
            <a:ext cx="8353168" cy="49090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800" dirty="0"/>
              <a:t>Renewed appeal to teach the gospel, even at the cost of suffering: 1-13</a:t>
            </a:r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r>
              <a:rPr lang="en-US" sz="3800" dirty="0"/>
              <a:t>Avoiding unprofitable discussion: 14-26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endParaRPr lang="en-US" sz="45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2965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BBE6B-8BBA-3D4E-804C-0AE636191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 from II Timothy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DF8CB-F2B2-544D-B1F9-286E94E6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1"/>
            <a:ext cx="8323385" cy="4525963"/>
          </a:xfrm>
        </p:spPr>
        <p:txBody>
          <a:bodyPr/>
          <a:lstStyle/>
          <a:p>
            <a:r>
              <a:rPr lang="en-US" dirty="0"/>
              <a:t>Entrust sound doctrine to faithful men who will extend the message </a:t>
            </a:r>
          </a:p>
          <a:p>
            <a:r>
              <a:rPr lang="en-US" dirty="0"/>
              <a:t>Fulfill Jesus’ expectations of you, even if it requires suffering </a:t>
            </a:r>
          </a:p>
          <a:p>
            <a:r>
              <a:rPr lang="en-US" dirty="0"/>
              <a:t>Consider the soldier, athlete, and farmer and the hardships they bore </a:t>
            </a:r>
          </a:p>
          <a:p>
            <a:r>
              <a:rPr lang="en-US" dirty="0"/>
              <a:t>Jesus is unique: both incarnate and resurrected</a:t>
            </a:r>
          </a:p>
          <a:p>
            <a:r>
              <a:rPr lang="en-US" dirty="0"/>
              <a:t>Jesus’ example for us: suffer for others’ benefit </a:t>
            </a:r>
          </a:p>
        </p:txBody>
      </p:sp>
    </p:spTree>
    <p:extLst>
      <p:ext uri="{BB962C8B-B14F-4D97-AF65-F5344CB8AC3E}">
        <p14:creationId xmlns:p14="http://schemas.microsoft.com/office/powerpoint/2010/main" val="106582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7C91-C39D-154F-888E-44ADCD9CC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23" y="274639"/>
            <a:ext cx="8780585" cy="1143000"/>
          </a:xfrm>
        </p:spPr>
        <p:txBody>
          <a:bodyPr>
            <a:normAutofit/>
          </a:bodyPr>
          <a:lstStyle/>
          <a:p>
            <a:r>
              <a:rPr lang="en-US" dirty="0"/>
              <a:t>Learnings from II Timothy 2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F379C-8447-DE48-93C3-AFE2E1222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dirty="0"/>
              <a:t>Avoid worldly/empty chatter which produces a spreading of ungodliness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800" dirty="0"/>
              <a:t>Extend effort to handle God’s word accurately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sz="3800" dirty="0"/>
              <a:t>Be a vessel of honor: sanctified and useful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800" dirty="0"/>
              <a:t>Choices: things to flee, and things to pursue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800" dirty="0"/>
              <a:t>Attributes of the Lord’s bond-servant </a:t>
            </a:r>
          </a:p>
        </p:txBody>
      </p:sp>
    </p:spTree>
    <p:extLst>
      <p:ext uri="{BB962C8B-B14F-4D97-AF65-F5344CB8AC3E}">
        <p14:creationId xmlns:p14="http://schemas.microsoft.com/office/powerpoint/2010/main" val="348172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454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746</TotalTime>
  <Words>213</Words>
  <Application>Microsoft Macintosh PowerPoint</Application>
  <PresentationFormat>On-screen Show (4:3)</PresentationFormat>
  <Paragraphs>45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Woodland Hills Church of Christ </vt:lpstr>
      <vt:lpstr>Purpose of the Book </vt:lpstr>
      <vt:lpstr>Outline of II Timothy 2 </vt:lpstr>
      <vt:lpstr>Learnings from II Timothy 2 </vt:lpstr>
      <vt:lpstr>Learnings from II Timothy 2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 Wiley</cp:lastModifiedBy>
  <cp:revision>116</cp:revision>
  <cp:lastPrinted>2020-01-19T12:30:15Z</cp:lastPrinted>
  <dcterms:created xsi:type="dcterms:W3CDTF">2010-04-12T23:12:02Z</dcterms:created>
  <dcterms:modified xsi:type="dcterms:W3CDTF">2020-02-23T10:51:33Z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