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2"/>
  </p:notesMasterIdLst>
  <p:sldIdLst>
    <p:sldId id="256" r:id="rId5"/>
    <p:sldId id="278" r:id="rId6"/>
    <p:sldId id="280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9679" autoAdjust="0"/>
  </p:normalViewPr>
  <p:slideViewPr>
    <p:cSldViewPr snapToGrid="0" snapToObjects="1">
      <p:cViewPr varScale="1">
        <p:scale>
          <a:sx n="109" d="100"/>
          <a:sy n="109" d="100"/>
        </p:scale>
        <p:origin x="6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6D4F-98AB-8644-81F1-B427B01A41A3}" type="datetimeFigureOut">
              <a:rPr lang="en-US" smtClean="0"/>
              <a:t>1/5/20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6162-D1EB-6E4E-AFDE-1712DD56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3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&amp; II Timothy and Titus </a:t>
            </a:r>
          </a:p>
          <a:p>
            <a:r>
              <a:rPr lang="en-US" dirty="0"/>
              <a:t>Lesson 1 Q1 2020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F556-67C6-A843-BCD5-85F07D8A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on Timothy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F21E1-5640-2C40-8FA9-84051510A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33054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Father a Greek, Mother a Jewess (Acts 16:1-3)</a:t>
            </a:r>
          </a:p>
          <a:p>
            <a:endParaRPr lang="en-US" dirty="0"/>
          </a:p>
          <a:p>
            <a:r>
              <a:rPr lang="en-US" dirty="0"/>
              <a:t>Taught Scriptures at early age (II Tim. 1:5; 3:15)</a:t>
            </a:r>
          </a:p>
          <a:p>
            <a:endParaRPr lang="en-US" dirty="0"/>
          </a:p>
          <a:p>
            <a:r>
              <a:rPr lang="en-US" dirty="0"/>
              <a:t>Obeyed gospel at Lystra during Paul’s first missionary journey (I Tim. 1:2; II Tim. 1:2; 2</a:t>
            </a:r>
            <a:r>
              <a:rPr lang="en-US" dirty="0">
                <a:sym typeface="Wingdings" pitchFamily="2" charset="2"/>
              </a:rPr>
              <a:t>:2) </a:t>
            </a:r>
            <a:endParaRPr lang="en-US" dirty="0"/>
          </a:p>
          <a:p>
            <a:endParaRPr lang="en-US" dirty="0"/>
          </a:p>
          <a:p>
            <a:r>
              <a:rPr lang="en-US" dirty="0"/>
              <a:t>Earned a good reputation among churches (Acts 16:2) </a:t>
            </a:r>
          </a:p>
          <a:p>
            <a:endParaRPr lang="en-US" dirty="0"/>
          </a:p>
          <a:p>
            <a:r>
              <a:rPr lang="en-US" dirty="0"/>
              <a:t>Joined Paul on second missionary journey (Acts 16) and worked with Paul during remainder of Paul’s life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9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6CAE-4513-DE4C-8AA0-A6DD7278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Occasion of the Book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74D3-1606-4644-B724-B2764DA14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600201"/>
            <a:ext cx="9003323" cy="4525963"/>
          </a:xfrm>
        </p:spPr>
        <p:txBody>
          <a:bodyPr>
            <a:normAutofit/>
          </a:bodyPr>
          <a:lstStyle/>
          <a:p>
            <a:r>
              <a:rPr lang="en-US" dirty="0"/>
              <a:t>I Tim. 3:14-15:..”that you may know how one ought to conduct himself in the household of God”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Warnings against false teachers, false doctrine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Instruction, encouragement, reminders about problems Timothy will face (I Tim. 1:3-4; 4:1 ff)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97925-ACFE-B84C-B4E3-9AF15D910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I Timothy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DBC95-4572-D042-8A73-04CC03676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6" y="1600201"/>
            <a:ext cx="8827477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Warnings against the failure of faith</a:t>
            </a:r>
            <a:r>
              <a:rPr lang="en-US" dirty="0"/>
              <a:t>: false and ignorant teachers, some shall depart from or cast off their faith, some will deny or err from the faith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b="1" dirty="0"/>
              <a:t>Proper conduct in the household of God</a:t>
            </a:r>
            <a:r>
              <a:rPr lang="en-US" dirty="0"/>
              <a:t>: prayer, role of women, elders, deacons, evangelists, obligations to widows indeed, honoring elders, accusations against elders, instructions re: love of money, the wealthy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”Pay close attention to yourself and to your teaching” </a:t>
            </a:r>
            <a:r>
              <a:rPr lang="en-US" dirty="0"/>
              <a:t>(4:16): attitude toward work, others, personal example, rebuking sin, what to flee and what to follow, guarding the word of God </a:t>
            </a:r>
          </a:p>
        </p:txBody>
      </p:sp>
    </p:spTree>
    <p:extLst>
      <p:ext uri="{BB962C8B-B14F-4D97-AF65-F5344CB8AC3E}">
        <p14:creationId xmlns:p14="http://schemas.microsoft.com/office/powerpoint/2010/main" val="83041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43A8B-6485-C84E-A2B0-8928B3EE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I Timothy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A1483-699D-0F43-A14D-8D15D2608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Salutation: 1-2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Purpose for leaving Timothy in Ephesus: 3-11</a:t>
            </a:r>
          </a:p>
          <a:p>
            <a:endParaRPr lang="en-US" dirty="0"/>
          </a:p>
          <a:p>
            <a:r>
              <a:rPr lang="en-US" dirty="0"/>
              <a:t>Gratitude to Christ and God: 12-17</a:t>
            </a:r>
          </a:p>
          <a:p>
            <a:endParaRPr lang="en-US" dirty="0"/>
          </a:p>
          <a:p>
            <a:r>
              <a:rPr lang="en-US" dirty="0"/>
              <a:t>Restating the charge to Timothy: 18-20 </a:t>
            </a:r>
          </a:p>
        </p:txBody>
      </p:sp>
    </p:spTree>
    <p:extLst>
      <p:ext uri="{BB962C8B-B14F-4D97-AF65-F5344CB8AC3E}">
        <p14:creationId xmlns:p14="http://schemas.microsoft.com/office/powerpoint/2010/main" val="416919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183C6-1A6A-604D-BDFE-F886070EC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 from I Timothy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00228-8719-744E-9795-3717224F0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Credentials of Paul, his relationship to Timothy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Charge to Timothy while at Ephesus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Goal of instruction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Desire to teach does not equal ability to teach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Purpose of the Law </a:t>
            </a:r>
          </a:p>
        </p:txBody>
      </p:sp>
    </p:spTree>
    <p:extLst>
      <p:ext uri="{BB962C8B-B14F-4D97-AF65-F5344CB8AC3E}">
        <p14:creationId xmlns:p14="http://schemas.microsoft.com/office/powerpoint/2010/main" val="422632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5BBC8-1A05-8F4A-999D-092DAD336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 from I Timothy 1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D7D6D-1834-7A41-B096-BA31F0AB5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Paul’s gratitude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Trustworthy statement re: Christ’s purpose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Honor and glory to the only God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Entrusted command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Consequences of rejecting faith  </a:t>
            </a:r>
          </a:p>
        </p:txBody>
      </p:sp>
    </p:spTree>
    <p:extLst>
      <p:ext uri="{BB962C8B-B14F-4D97-AF65-F5344CB8AC3E}">
        <p14:creationId xmlns:p14="http://schemas.microsoft.com/office/powerpoint/2010/main" val="294140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454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433</TotalTime>
  <Words>358</Words>
  <Application>Microsoft Macintosh PowerPoint</Application>
  <PresentationFormat>On-screen Show (4:3)</PresentationFormat>
  <Paragraphs>60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Woodland Hills Church of Christ </vt:lpstr>
      <vt:lpstr>Background on Timothy </vt:lpstr>
      <vt:lpstr>Occasion of the Book </vt:lpstr>
      <vt:lpstr>Content of I Timothy </vt:lpstr>
      <vt:lpstr>Outline of I Timothy 1</vt:lpstr>
      <vt:lpstr>Learnings from I Timothy 1</vt:lpstr>
      <vt:lpstr>Learnings from I Timothy 1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78</cp:revision>
  <cp:lastPrinted>2019-10-20T10:27:06Z</cp:lastPrinted>
  <dcterms:created xsi:type="dcterms:W3CDTF">2010-04-12T23:12:02Z</dcterms:created>
  <dcterms:modified xsi:type="dcterms:W3CDTF">2020-01-05T10:22:46Z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