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2"/>
  </p:notesMasterIdLst>
  <p:sldIdLst>
    <p:sldId id="256" r:id="rId5"/>
    <p:sldId id="265" r:id="rId6"/>
    <p:sldId id="288" r:id="rId7"/>
    <p:sldId id="295" r:id="rId8"/>
    <p:sldId id="296" r:id="rId9"/>
    <p:sldId id="298" r:id="rId10"/>
    <p:sldId id="29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429" autoAdjust="0"/>
    <p:restoredTop sz="99679" autoAdjust="0"/>
  </p:normalViewPr>
  <p:slideViewPr>
    <p:cSldViewPr snapToGrid="0" snapToObjects="1">
      <p:cViewPr varScale="1">
        <p:scale>
          <a:sx n="110" d="100"/>
          <a:sy n="110" d="100"/>
        </p:scale>
        <p:origin x="776" y="176"/>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C86D4F-98AB-8644-81F1-B427B01A41A3}" type="datetimeFigureOut">
              <a:rPr lang="en-US" smtClean="0"/>
              <a:t>12/8/19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386162-D1EB-6E4E-AFDE-1712DD563E3F}" type="slidenum">
              <a:rPr lang="en-US" smtClean="0"/>
              <a:t>‹#›</a:t>
            </a:fld>
            <a:endParaRPr lang="en-US"/>
          </a:p>
        </p:txBody>
      </p:sp>
    </p:spTree>
    <p:extLst>
      <p:ext uri="{BB962C8B-B14F-4D97-AF65-F5344CB8AC3E}">
        <p14:creationId xmlns:p14="http://schemas.microsoft.com/office/powerpoint/2010/main" val="605820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1</a:t>
            </a:fld>
            <a:endParaRPr lang="en-US"/>
          </a:p>
        </p:txBody>
      </p:sp>
    </p:spTree>
    <p:extLst>
      <p:ext uri="{BB962C8B-B14F-4D97-AF65-F5344CB8AC3E}">
        <p14:creationId xmlns:p14="http://schemas.microsoft.com/office/powerpoint/2010/main" val="162145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2</a:t>
            </a:fld>
            <a:endParaRPr lang="en-US"/>
          </a:p>
        </p:txBody>
      </p:sp>
    </p:spTree>
    <p:extLst>
      <p:ext uri="{BB962C8B-B14F-4D97-AF65-F5344CB8AC3E}">
        <p14:creationId xmlns:p14="http://schemas.microsoft.com/office/powerpoint/2010/main" val="2396620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3</a:t>
            </a:fld>
            <a:endParaRPr lang="en-US"/>
          </a:p>
        </p:txBody>
      </p:sp>
    </p:spTree>
    <p:extLst>
      <p:ext uri="{BB962C8B-B14F-4D97-AF65-F5344CB8AC3E}">
        <p14:creationId xmlns:p14="http://schemas.microsoft.com/office/powerpoint/2010/main" val="2947958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4</a:t>
            </a:fld>
            <a:endParaRPr lang="en-US"/>
          </a:p>
        </p:txBody>
      </p:sp>
    </p:spTree>
    <p:extLst>
      <p:ext uri="{BB962C8B-B14F-4D97-AF65-F5344CB8AC3E}">
        <p14:creationId xmlns:p14="http://schemas.microsoft.com/office/powerpoint/2010/main" val="1866827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5</a:t>
            </a:fld>
            <a:endParaRPr lang="en-US"/>
          </a:p>
        </p:txBody>
      </p:sp>
    </p:spTree>
    <p:extLst>
      <p:ext uri="{BB962C8B-B14F-4D97-AF65-F5344CB8AC3E}">
        <p14:creationId xmlns:p14="http://schemas.microsoft.com/office/powerpoint/2010/main" val="2918028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6</a:t>
            </a:fld>
            <a:endParaRPr lang="en-US"/>
          </a:p>
        </p:txBody>
      </p:sp>
    </p:spTree>
    <p:extLst>
      <p:ext uri="{BB962C8B-B14F-4D97-AF65-F5344CB8AC3E}">
        <p14:creationId xmlns:p14="http://schemas.microsoft.com/office/powerpoint/2010/main" val="2387432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7</a:t>
            </a:fld>
            <a:endParaRPr lang="en-US"/>
          </a:p>
        </p:txBody>
      </p:sp>
    </p:spTree>
    <p:extLst>
      <p:ext uri="{BB962C8B-B14F-4D97-AF65-F5344CB8AC3E}">
        <p14:creationId xmlns:p14="http://schemas.microsoft.com/office/powerpoint/2010/main" val="3355423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12/8/19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4"/>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12/8/19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12/8/19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12/8/19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12/8/19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12/8/19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dk1" tx1="lt1" bg2="dk2" tx2="lt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Woodland Hills Church of Christ </a:t>
            </a:r>
          </a:p>
        </p:txBody>
      </p:sp>
      <p:sp>
        <p:nvSpPr>
          <p:cNvPr id="3" name="Subtitle 2"/>
          <p:cNvSpPr>
            <a:spLocks noGrp="1"/>
          </p:cNvSpPr>
          <p:nvPr>
            <p:ph type="subTitle" idx="1"/>
          </p:nvPr>
        </p:nvSpPr>
        <p:spPr/>
        <p:txBody>
          <a:bodyPr/>
          <a:lstStyle/>
          <a:p>
            <a:r>
              <a:rPr lang="en-US" dirty="0"/>
              <a:t>One Another Christianity </a:t>
            </a:r>
          </a:p>
          <a:p>
            <a:r>
              <a:rPr lang="en-US" dirty="0"/>
              <a:t>Lesson 11 Q4 2019</a:t>
            </a:r>
          </a:p>
        </p:txBody>
      </p:sp>
      <p:sp>
        <p:nvSpPr>
          <p:cNvPr id="4" name="TextBox 3">
            <a:extLst>
              <a:ext uri="{FF2B5EF4-FFF2-40B4-BE49-F238E27FC236}">
                <a16:creationId xmlns:a16="http://schemas.microsoft.com/office/drawing/2014/main" id="{87DBB70C-7C94-AB40-B43D-0FF30B5BA4D6}"/>
              </a:ext>
            </a:extLst>
          </p:cNvPr>
          <p:cNvSpPr txBox="1"/>
          <p:nvPr/>
        </p:nvSpPr>
        <p:spPr>
          <a:xfrm>
            <a:off x="-832338" y="3282462"/>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15697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59562-41D6-4E4C-BF15-FCEBBC99BD36}"/>
              </a:ext>
            </a:extLst>
          </p:cNvPr>
          <p:cNvSpPr>
            <a:spLocks noGrp="1"/>
          </p:cNvSpPr>
          <p:nvPr>
            <p:ph type="title"/>
          </p:nvPr>
        </p:nvSpPr>
        <p:spPr/>
        <p:txBody>
          <a:bodyPr>
            <a:normAutofit/>
          </a:bodyPr>
          <a:lstStyle/>
          <a:p>
            <a:r>
              <a:rPr lang="en-US" dirty="0"/>
              <a:t>Bible Teaching about One Another </a:t>
            </a:r>
          </a:p>
        </p:txBody>
      </p:sp>
      <p:sp>
        <p:nvSpPr>
          <p:cNvPr id="3" name="Content Placeholder 2">
            <a:extLst>
              <a:ext uri="{FF2B5EF4-FFF2-40B4-BE49-F238E27FC236}">
                <a16:creationId xmlns:a16="http://schemas.microsoft.com/office/drawing/2014/main" id="{873AD8C3-CE6C-724B-9DE4-2FCEE8E02A75}"/>
              </a:ext>
            </a:extLst>
          </p:cNvPr>
          <p:cNvSpPr>
            <a:spLocks noGrp="1"/>
          </p:cNvSpPr>
          <p:nvPr>
            <p:ph idx="1"/>
          </p:nvPr>
        </p:nvSpPr>
        <p:spPr>
          <a:xfrm>
            <a:off x="237506" y="1600201"/>
            <a:ext cx="8704614" cy="4525963"/>
          </a:xfrm>
        </p:spPr>
        <p:txBody>
          <a:bodyPr>
            <a:normAutofit/>
          </a:bodyPr>
          <a:lstStyle/>
          <a:p>
            <a:pPr marL="0" indent="0">
              <a:buNone/>
            </a:pPr>
            <a:r>
              <a:rPr lang="en-US" dirty="0"/>
              <a:t>“The bible teaches the importance of </a:t>
            </a:r>
            <a:r>
              <a:rPr lang="en-US" b="1" dirty="0"/>
              <a:t>being at  peace with one another</a:t>
            </a:r>
            <a:r>
              <a:rPr lang="en-US" dirty="0"/>
              <a:t>, be devoted to, give preference to, be like-minded with, receive, encourage, greet, care for, serve, bear one another’s burdens, be kind to, forgive, submit to, bear with, teach, comfort, exhort, consider, confess to, have compassion for, be hospitable to, and above all things, have fervent love for one another.” (Hillis, One Another Christianity, </a:t>
            </a:r>
            <a:r>
              <a:rPr lang="en-US" dirty="0" err="1"/>
              <a:t>pgs</a:t>
            </a:r>
            <a:r>
              <a:rPr lang="en-US" dirty="0"/>
              <a:t> 11-12)</a:t>
            </a:r>
          </a:p>
        </p:txBody>
      </p:sp>
    </p:spTree>
    <p:extLst>
      <p:ext uri="{BB962C8B-B14F-4D97-AF65-F5344CB8AC3E}">
        <p14:creationId xmlns:p14="http://schemas.microsoft.com/office/powerpoint/2010/main" val="318402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A772F-6278-A248-BDEE-CFDE03BF822E}"/>
              </a:ext>
            </a:extLst>
          </p:cNvPr>
          <p:cNvSpPr>
            <a:spLocks noGrp="1"/>
          </p:cNvSpPr>
          <p:nvPr>
            <p:ph type="title"/>
          </p:nvPr>
        </p:nvSpPr>
        <p:spPr/>
        <p:txBody>
          <a:bodyPr>
            <a:normAutofit/>
          </a:bodyPr>
          <a:lstStyle/>
          <a:p>
            <a:r>
              <a:rPr lang="en-US" dirty="0"/>
              <a:t>Be at Peace with One Another   </a:t>
            </a:r>
          </a:p>
        </p:txBody>
      </p:sp>
      <p:sp>
        <p:nvSpPr>
          <p:cNvPr id="3" name="Content Placeholder 2">
            <a:extLst>
              <a:ext uri="{FF2B5EF4-FFF2-40B4-BE49-F238E27FC236}">
                <a16:creationId xmlns:a16="http://schemas.microsoft.com/office/drawing/2014/main" id="{3B0BCD47-8360-2543-8B4A-C6145E3C565D}"/>
              </a:ext>
            </a:extLst>
          </p:cNvPr>
          <p:cNvSpPr>
            <a:spLocks noGrp="1"/>
          </p:cNvSpPr>
          <p:nvPr>
            <p:ph idx="1"/>
          </p:nvPr>
        </p:nvSpPr>
        <p:spPr>
          <a:xfrm>
            <a:off x="351692" y="1600201"/>
            <a:ext cx="8417170" cy="4525963"/>
          </a:xfrm>
        </p:spPr>
        <p:txBody>
          <a:bodyPr>
            <a:normAutofit fontScale="92500" lnSpcReduction="20000"/>
          </a:bodyPr>
          <a:lstStyle/>
          <a:p>
            <a:r>
              <a:rPr lang="en-US" dirty="0"/>
              <a:t>Mark 9:50</a:t>
            </a:r>
          </a:p>
          <a:p>
            <a:endParaRPr lang="en-US" dirty="0"/>
          </a:p>
          <a:p>
            <a:r>
              <a:rPr lang="en-US" dirty="0"/>
              <a:t>Contextually, what does this passage tell us?</a:t>
            </a:r>
          </a:p>
          <a:p>
            <a:endParaRPr lang="en-US" dirty="0"/>
          </a:p>
          <a:p>
            <a:r>
              <a:rPr lang="en-US" dirty="0"/>
              <a:t>Matthew 5:9</a:t>
            </a:r>
          </a:p>
          <a:p>
            <a:pPr marL="0" indent="0">
              <a:buNone/>
            </a:pPr>
            <a:endParaRPr lang="en-US" dirty="0"/>
          </a:p>
          <a:p>
            <a:r>
              <a:rPr lang="en-US" dirty="0"/>
              <a:t>How will peacemakers be known to God?</a:t>
            </a:r>
          </a:p>
          <a:p>
            <a:pPr marL="0" indent="0">
              <a:buNone/>
            </a:pPr>
            <a:endParaRPr lang="en-US" dirty="0"/>
          </a:p>
          <a:p>
            <a:r>
              <a:rPr lang="en-US" dirty="0"/>
              <a:t>Who is responsible, according to Romans 12:18?</a:t>
            </a:r>
          </a:p>
          <a:p>
            <a:pPr marL="0" indent="0">
              <a:buNone/>
            </a:pPr>
            <a:endParaRPr lang="en-US" dirty="0"/>
          </a:p>
        </p:txBody>
      </p:sp>
    </p:spTree>
    <p:extLst>
      <p:ext uri="{BB962C8B-B14F-4D97-AF65-F5344CB8AC3E}">
        <p14:creationId xmlns:p14="http://schemas.microsoft.com/office/powerpoint/2010/main" val="62455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6B52F-586B-4C40-B1C6-48FB25F0B683}"/>
              </a:ext>
            </a:extLst>
          </p:cNvPr>
          <p:cNvSpPr>
            <a:spLocks noGrp="1"/>
          </p:cNvSpPr>
          <p:nvPr>
            <p:ph type="title"/>
          </p:nvPr>
        </p:nvSpPr>
        <p:spPr/>
        <p:txBody>
          <a:bodyPr>
            <a:normAutofit/>
          </a:bodyPr>
          <a:lstStyle/>
          <a:p>
            <a:r>
              <a:rPr lang="en-US" dirty="0"/>
              <a:t>Fundamental Questions  </a:t>
            </a:r>
          </a:p>
        </p:txBody>
      </p:sp>
      <p:sp>
        <p:nvSpPr>
          <p:cNvPr id="3" name="Content Placeholder 2">
            <a:extLst>
              <a:ext uri="{FF2B5EF4-FFF2-40B4-BE49-F238E27FC236}">
                <a16:creationId xmlns:a16="http://schemas.microsoft.com/office/drawing/2014/main" id="{A880E6E5-F5B0-744A-B114-64C0B41077D5}"/>
              </a:ext>
            </a:extLst>
          </p:cNvPr>
          <p:cNvSpPr>
            <a:spLocks noGrp="1"/>
          </p:cNvSpPr>
          <p:nvPr>
            <p:ph idx="1"/>
          </p:nvPr>
        </p:nvSpPr>
        <p:spPr/>
        <p:txBody>
          <a:bodyPr>
            <a:normAutofit lnSpcReduction="10000"/>
          </a:bodyPr>
          <a:lstStyle/>
          <a:p>
            <a:r>
              <a:rPr lang="en-US" dirty="0"/>
              <a:t>How is God described in Philippians 4:8-9?</a:t>
            </a:r>
          </a:p>
          <a:p>
            <a:pPr marL="0" indent="0">
              <a:buNone/>
            </a:pPr>
            <a:endParaRPr lang="en-US" dirty="0"/>
          </a:p>
          <a:p>
            <a:r>
              <a:rPr lang="en-US" dirty="0"/>
              <a:t>How is Jesus described in Isaiah 9:6?</a:t>
            </a:r>
          </a:p>
          <a:p>
            <a:pPr marL="0" indent="0">
              <a:buNone/>
            </a:pPr>
            <a:endParaRPr lang="en-US" dirty="0"/>
          </a:p>
          <a:p>
            <a:r>
              <a:rPr lang="en-US" dirty="0"/>
              <a:t>What is the prayer of Jesus for his followers as recorded in John 17:20-23?</a:t>
            </a:r>
          </a:p>
          <a:p>
            <a:endParaRPr lang="en-US" dirty="0"/>
          </a:p>
          <a:p>
            <a:r>
              <a:rPr lang="en-US" dirty="0"/>
              <a:t>What does this tell us?  </a:t>
            </a:r>
          </a:p>
          <a:p>
            <a:pPr marL="0" indent="0">
              <a:buNone/>
            </a:pPr>
            <a:endParaRPr lang="en-US" dirty="0"/>
          </a:p>
        </p:txBody>
      </p:sp>
    </p:spTree>
    <p:extLst>
      <p:ext uri="{BB962C8B-B14F-4D97-AF65-F5344CB8AC3E}">
        <p14:creationId xmlns:p14="http://schemas.microsoft.com/office/powerpoint/2010/main" val="400466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30C5D-53DE-524D-8B0C-9CB5579FE08A}"/>
              </a:ext>
            </a:extLst>
          </p:cNvPr>
          <p:cNvSpPr>
            <a:spLocks noGrp="1"/>
          </p:cNvSpPr>
          <p:nvPr>
            <p:ph type="title"/>
          </p:nvPr>
        </p:nvSpPr>
        <p:spPr/>
        <p:txBody>
          <a:bodyPr>
            <a:normAutofit fontScale="90000"/>
          </a:bodyPr>
          <a:lstStyle/>
          <a:p>
            <a:r>
              <a:rPr lang="en-US" dirty="0"/>
              <a:t>Preaching Peace in the Early Church </a:t>
            </a:r>
          </a:p>
        </p:txBody>
      </p:sp>
      <p:sp>
        <p:nvSpPr>
          <p:cNvPr id="3" name="Content Placeholder 2">
            <a:extLst>
              <a:ext uri="{FF2B5EF4-FFF2-40B4-BE49-F238E27FC236}">
                <a16:creationId xmlns:a16="http://schemas.microsoft.com/office/drawing/2014/main" id="{0641FE74-911C-4A43-98C0-B6124BEC0BD5}"/>
              </a:ext>
            </a:extLst>
          </p:cNvPr>
          <p:cNvSpPr>
            <a:spLocks noGrp="1"/>
          </p:cNvSpPr>
          <p:nvPr>
            <p:ph idx="1"/>
          </p:nvPr>
        </p:nvSpPr>
        <p:spPr/>
        <p:txBody>
          <a:bodyPr>
            <a:noAutofit/>
          </a:bodyPr>
          <a:lstStyle/>
          <a:p>
            <a:r>
              <a:rPr lang="en-US" dirty="0"/>
              <a:t>I Corinthians 1:10</a:t>
            </a:r>
          </a:p>
          <a:p>
            <a:endParaRPr lang="en-US" dirty="0"/>
          </a:p>
          <a:p>
            <a:r>
              <a:rPr lang="en-US" dirty="0"/>
              <a:t>I Corinthians 3:1-9 </a:t>
            </a:r>
          </a:p>
          <a:p>
            <a:pPr marL="0" indent="0">
              <a:buNone/>
            </a:pPr>
            <a:endParaRPr lang="en-US" dirty="0"/>
          </a:p>
          <a:p>
            <a:r>
              <a:rPr lang="en-US" dirty="0"/>
              <a:t>I Thessalonians 5:12-13</a:t>
            </a:r>
          </a:p>
          <a:p>
            <a:pPr marL="0" indent="0">
              <a:buNone/>
            </a:pPr>
            <a:endParaRPr lang="en-US" dirty="0"/>
          </a:p>
          <a:p>
            <a:r>
              <a:rPr lang="en-US" dirty="0"/>
              <a:t>Ephesians 4:1-3</a:t>
            </a:r>
          </a:p>
          <a:p>
            <a:pPr marL="0" indent="0">
              <a:buNone/>
            </a:pPr>
            <a:endParaRPr lang="en-US" sz="3000" dirty="0"/>
          </a:p>
        </p:txBody>
      </p:sp>
    </p:spTree>
    <p:extLst>
      <p:ext uri="{BB962C8B-B14F-4D97-AF65-F5344CB8AC3E}">
        <p14:creationId xmlns:p14="http://schemas.microsoft.com/office/powerpoint/2010/main" val="61626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5053-E4E4-8740-904E-2BFFB74A6C97}"/>
              </a:ext>
            </a:extLst>
          </p:cNvPr>
          <p:cNvSpPr>
            <a:spLocks noGrp="1"/>
          </p:cNvSpPr>
          <p:nvPr>
            <p:ph type="title"/>
          </p:nvPr>
        </p:nvSpPr>
        <p:spPr/>
        <p:txBody>
          <a:bodyPr/>
          <a:lstStyle/>
          <a:p>
            <a:r>
              <a:rPr lang="en-US" dirty="0"/>
              <a:t>Destroying Peace </a:t>
            </a:r>
          </a:p>
        </p:txBody>
      </p:sp>
      <p:sp>
        <p:nvSpPr>
          <p:cNvPr id="3" name="Content Placeholder 2">
            <a:extLst>
              <a:ext uri="{FF2B5EF4-FFF2-40B4-BE49-F238E27FC236}">
                <a16:creationId xmlns:a16="http://schemas.microsoft.com/office/drawing/2014/main" id="{74567E83-7C74-1847-9C43-8E858FC9A821}"/>
              </a:ext>
            </a:extLst>
          </p:cNvPr>
          <p:cNvSpPr>
            <a:spLocks noGrp="1"/>
          </p:cNvSpPr>
          <p:nvPr>
            <p:ph idx="1"/>
          </p:nvPr>
        </p:nvSpPr>
        <p:spPr/>
        <p:txBody>
          <a:bodyPr>
            <a:normAutofit/>
          </a:bodyPr>
          <a:lstStyle/>
          <a:p>
            <a:r>
              <a:rPr lang="en-US" dirty="0"/>
              <a:t>Ephesians 4:31</a:t>
            </a:r>
          </a:p>
          <a:p>
            <a:pPr lvl="1"/>
            <a:r>
              <a:rPr lang="en-US" dirty="0"/>
              <a:t>Bitterness, anger, and slander </a:t>
            </a:r>
          </a:p>
          <a:p>
            <a:endParaRPr lang="en-US" dirty="0"/>
          </a:p>
          <a:p>
            <a:r>
              <a:rPr lang="en-US" dirty="0"/>
              <a:t>II Timothy 2:23-26</a:t>
            </a:r>
          </a:p>
          <a:p>
            <a:pPr lvl="1"/>
            <a:r>
              <a:rPr lang="en-US" dirty="0"/>
              <a:t>Quarrelsome spirit </a:t>
            </a:r>
          </a:p>
          <a:p>
            <a:endParaRPr lang="en-US" dirty="0"/>
          </a:p>
          <a:p>
            <a:r>
              <a:rPr lang="en-US" dirty="0"/>
              <a:t>III John 9-10</a:t>
            </a:r>
          </a:p>
          <a:p>
            <a:pPr lvl="1"/>
            <a:r>
              <a:rPr lang="en-US" dirty="0"/>
              <a:t>Desire for power </a:t>
            </a:r>
          </a:p>
        </p:txBody>
      </p:sp>
    </p:spTree>
    <p:extLst>
      <p:ext uri="{BB962C8B-B14F-4D97-AF65-F5344CB8AC3E}">
        <p14:creationId xmlns:p14="http://schemas.microsoft.com/office/powerpoint/2010/main" val="3148178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D8C48-6A3C-DA4C-A37D-B3DA491E1222}"/>
              </a:ext>
            </a:extLst>
          </p:cNvPr>
          <p:cNvSpPr>
            <a:spLocks noGrp="1"/>
          </p:cNvSpPr>
          <p:nvPr>
            <p:ph type="title"/>
          </p:nvPr>
        </p:nvSpPr>
        <p:spPr/>
        <p:txBody>
          <a:bodyPr/>
          <a:lstStyle/>
          <a:p>
            <a:r>
              <a:rPr lang="en-US" dirty="0"/>
              <a:t>Rewards for the Peace-Makers </a:t>
            </a:r>
          </a:p>
        </p:txBody>
      </p:sp>
      <p:sp>
        <p:nvSpPr>
          <p:cNvPr id="3" name="Content Placeholder 2">
            <a:extLst>
              <a:ext uri="{FF2B5EF4-FFF2-40B4-BE49-F238E27FC236}">
                <a16:creationId xmlns:a16="http://schemas.microsoft.com/office/drawing/2014/main" id="{3A6ADCCB-E176-5546-BB22-A91498629D07}"/>
              </a:ext>
            </a:extLst>
          </p:cNvPr>
          <p:cNvSpPr>
            <a:spLocks noGrp="1"/>
          </p:cNvSpPr>
          <p:nvPr>
            <p:ph idx="1"/>
          </p:nvPr>
        </p:nvSpPr>
        <p:spPr/>
        <p:txBody>
          <a:bodyPr/>
          <a:lstStyle/>
          <a:p>
            <a:r>
              <a:rPr lang="en-US" dirty="0"/>
              <a:t>Matthew 5:9</a:t>
            </a:r>
          </a:p>
          <a:p>
            <a:pPr lvl="1"/>
            <a:r>
              <a:rPr lang="en-US" dirty="0"/>
              <a:t>Seen by God as His offspring </a:t>
            </a:r>
          </a:p>
          <a:p>
            <a:pPr lvl="1"/>
            <a:endParaRPr lang="en-US" dirty="0"/>
          </a:p>
          <a:p>
            <a:pPr marL="457200" lvl="1" indent="0">
              <a:buNone/>
            </a:pPr>
            <a:endParaRPr lang="en-US" dirty="0"/>
          </a:p>
          <a:p>
            <a:r>
              <a:rPr lang="en-US" dirty="0"/>
              <a:t>Hebrews 12:14</a:t>
            </a:r>
          </a:p>
          <a:p>
            <a:pPr lvl="1"/>
            <a:r>
              <a:rPr lang="en-US" dirty="0"/>
              <a:t>Characterizes those who will enjoy eternal life </a:t>
            </a:r>
          </a:p>
        </p:txBody>
      </p:sp>
    </p:spTree>
    <p:extLst>
      <p:ext uri="{BB962C8B-B14F-4D97-AF65-F5344CB8AC3E}">
        <p14:creationId xmlns:p14="http://schemas.microsoft.com/office/powerpoint/2010/main" val="320116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669</TotalTime>
  <Words>253</Words>
  <Application>Microsoft Macintosh PowerPoint</Application>
  <PresentationFormat>On-screen Show (4:3)</PresentationFormat>
  <Paragraphs>54</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Woodland Hills Church of Christ </vt:lpstr>
      <vt:lpstr>Bible Teaching about One Another </vt:lpstr>
      <vt:lpstr>Be at Peace with One Another   </vt:lpstr>
      <vt:lpstr>Fundamental Questions  </vt:lpstr>
      <vt:lpstr>Preaching Peace in the Early Church </vt:lpstr>
      <vt:lpstr>Destroying Peace </vt:lpstr>
      <vt:lpstr>Rewards for the Peace-Makers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Jack Wiley</cp:lastModifiedBy>
  <cp:revision>108</cp:revision>
  <cp:lastPrinted>2019-12-08T01:13:17Z</cp:lastPrinted>
  <dcterms:created xsi:type="dcterms:W3CDTF">2010-04-12T23:12:02Z</dcterms:created>
  <dcterms:modified xsi:type="dcterms:W3CDTF">2019-12-08T19:50:07Z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