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2"/>
  </p:notesMasterIdLst>
  <p:sldIdLst>
    <p:sldId id="256" r:id="rId5"/>
    <p:sldId id="265" r:id="rId6"/>
    <p:sldId id="283" r:id="rId7"/>
    <p:sldId id="278" r:id="rId8"/>
    <p:sldId id="280" r:id="rId9"/>
    <p:sldId id="284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68" autoAdjust="0"/>
    <p:restoredTop sz="99679" autoAdjust="0"/>
  </p:normalViewPr>
  <p:slideViewPr>
    <p:cSldViewPr snapToGrid="0" snapToObjects="1">
      <p:cViewPr varScale="1">
        <p:scale>
          <a:sx n="82" d="100"/>
          <a:sy n="82" d="100"/>
        </p:scale>
        <p:origin x="176" y="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86D4F-98AB-8644-81F1-B427B01A41A3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86162-D1EB-6E4E-AFDE-1712DD563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20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52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20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58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931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69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04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99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10/27/19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10/27/19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Woodland Hills Church of Christ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One Another Christianity </a:t>
            </a:r>
          </a:p>
          <a:p>
            <a:r>
              <a:rPr lang="en-US" dirty="0"/>
              <a:t>Lesson 5 Q4 2019</a:t>
            </a:r>
          </a:p>
        </p:txBody>
      </p:sp>
    </p:spTree>
    <p:extLst>
      <p:ext uri="{BB962C8B-B14F-4D97-AF65-F5344CB8AC3E}">
        <p14:creationId xmlns:p14="http://schemas.microsoft.com/office/powerpoint/2010/main" val="2156973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59562-41D6-4E4C-BF15-FCEBBC99B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Bible Teaching about One Another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AD8C3-CE6C-724B-9DE4-2FCEE8E02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506" y="1600201"/>
            <a:ext cx="870461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“The bible teaches the importance of being at  peace with one another, be devoted to, give preference to, be like-minded with, receive, encourage, </a:t>
            </a:r>
            <a:r>
              <a:rPr lang="en-US" b="1" dirty="0"/>
              <a:t>greet</a:t>
            </a:r>
            <a:r>
              <a:rPr lang="en-US" dirty="0"/>
              <a:t>, care for, serve, bear one another’s burdens, </a:t>
            </a:r>
            <a:r>
              <a:rPr lang="en-US" b="1" dirty="0"/>
              <a:t>be kind to</a:t>
            </a:r>
            <a:r>
              <a:rPr lang="en-US" dirty="0"/>
              <a:t>, forgive, submit to, bear with, teach, comfort, exhort, consider, confess to, have compassion for, </a:t>
            </a:r>
            <a:r>
              <a:rPr lang="en-US" b="1" dirty="0"/>
              <a:t>be hospitable to</a:t>
            </a:r>
            <a:r>
              <a:rPr lang="en-US" dirty="0"/>
              <a:t>, and above all things, have fervent love for one another.” (Hillis, One Another Christianity, </a:t>
            </a:r>
            <a:r>
              <a:rPr lang="en-US" dirty="0" err="1"/>
              <a:t>pgs</a:t>
            </a:r>
            <a:r>
              <a:rPr lang="en-US" dirty="0"/>
              <a:t> 11-12)</a:t>
            </a:r>
          </a:p>
        </p:txBody>
      </p:sp>
    </p:spTree>
    <p:extLst>
      <p:ext uri="{BB962C8B-B14F-4D97-AF65-F5344CB8AC3E}">
        <p14:creationId xmlns:p14="http://schemas.microsoft.com/office/powerpoint/2010/main" val="318402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FBE30-2A3D-2F47-8178-7A4428149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 1 Greeting One Another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36739-D426-DE47-A483-7E0AD2D62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Q: What does it mean to greet one another?</a:t>
            </a:r>
          </a:p>
          <a:p>
            <a:endParaRPr lang="en-US" dirty="0"/>
          </a:p>
          <a:p>
            <a:r>
              <a:rPr lang="en-US" dirty="0"/>
              <a:t>A: 1) to say hello to somebody or to welcome them; 2) to give a polite word or sign of welcome or recognition of someone on meeting; 3) to address with kind wishes upon meeting or arrival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28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2F556-67C6-A843-BCD5-85F07D8AC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Biblical Examples of Greetings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F21E1-5640-2C40-8FA9-84051510A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Romans 16:3-4</a:t>
            </a:r>
          </a:p>
          <a:p>
            <a:endParaRPr lang="en-US" dirty="0"/>
          </a:p>
          <a:p>
            <a:r>
              <a:rPr lang="en-US" dirty="0"/>
              <a:t>Titus 3:15</a:t>
            </a:r>
          </a:p>
          <a:p>
            <a:endParaRPr lang="en-US" dirty="0"/>
          </a:p>
          <a:p>
            <a:r>
              <a:rPr lang="en-US" dirty="0"/>
              <a:t>Phil. 4:22-23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3 John 13-14</a:t>
            </a:r>
          </a:p>
          <a:p>
            <a:endParaRPr lang="en-US" dirty="0"/>
          </a:p>
          <a:p>
            <a:r>
              <a:rPr lang="en-US" dirty="0"/>
              <a:t>What are your take-aways from these passages?</a:t>
            </a:r>
          </a:p>
        </p:txBody>
      </p:sp>
    </p:spTree>
    <p:extLst>
      <p:ext uri="{BB962C8B-B14F-4D97-AF65-F5344CB8AC3E}">
        <p14:creationId xmlns:p14="http://schemas.microsoft.com/office/powerpoint/2010/main" val="181459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EA1D4-A269-6A42-903F-925E12D69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241" y="274639"/>
            <a:ext cx="8437944" cy="1143000"/>
          </a:xfrm>
        </p:spPr>
        <p:txBody>
          <a:bodyPr>
            <a:normAutofit/>
          </a:bodyPr>
          <a:lstStyle/>
          <a:p>
            <a:r>
              <a:rPr lang="en-US" dirty="0"/>
              <a:t>Q 2 About Greeting One Another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1AE95-2811-6448-AFA4-2419C2046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Q: How are Christians to greet one another? </a:t>
            </a:r>
          </a:p>
          <a:p>
            <a:endParaRPr lang="en-US" dirty="0"/>
          </a:p>
          <a:p>
            <a:r>
              <a:rPr lang="en-US" dirty="0"/>
              <a:t>A: As a way of expressing love and appreciation for others, to acknowledge their worth, to welcome them, to show them how much they are loved, to acknowledge them in a way that shows respect </a:t>
            </a:r>
          </a:p>
        </p:txBody>
      </p:sp>
    </p:spTree>
    <p:extLst>
      <p:ext uri="{BB962C8B-B14F-4D97-AF65-F5344CB8AC3E}">
        <p14:creationId xmlns:p14="http://schemas.microsoft.com/office/powerpoint/2010/main" val="137709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B620A-C3CD-B346-BE34-33064420F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 3 About Greeting One Another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1F272-48AF-664C-82D7-04FEC162F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holy kiss: I Cor. 16:20 &amp; Romans 16:16</a:t>
            </a:r>
          </a:p>
          <a:p>
            <a:r>
              <a:rPr lang="en-US" dirty="0"/>
              <a:t>How should we understand the holy kiss?</a:t>
            </a:r>
          </a:p>
          <a:p>
            <a:r>
              <a:rPr lang="en-US" dirty="0"/>
              <a:t>A: In certain cultures a common form of greeting or saying  good-bye; greeting from a heart of love; not a binding command as a “practice”; the idea: we can show care for one another in a sincere, heart-felt greeting </a:t>
            </a:r>
          </a:p>
        </p:txBody>
      </p:sp>
    </p:spTree>
    <p:extLst>
      <p:ext uri="{BB962C8B-B14F-4D97-AF65-F5344CB8AC3E}">
        <p14:creationId xmlns:p14="http://schemas.microsoft.com/office/powerpoint/2010/main" val="237422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0300D-7CA2-5A4B-A057-C74365584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B27EF-CC4B-A14D-B86A-239790C71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630" y="1600201"/>
            <a:ext cx="7662441" cy="4525963"/>
          </a:xfrm>
        </p:spPr>
        <p:txBody>
          <a:bodyPr/>
          <a:lstStyle/>
          <a:p>
            <a:r>
              <a:rPr lang="en-US" dirty="0"/>
              <a:t>When we are greeted as we should be, what effect does that have on us?</a:t>
            </a:r>
          </a:p>
          <a:p>
            <a:endParaRPr lang="en-US" dirty="0"/>
          </a:p>
          <a:p>
            <a:r>
              <a:rPr lang="en-US" dirty="0"/>
              <a:t>How can we greet our brothers and sisters in a more uplifting, encouraging way?  </a:t>
            </a:r>
          </a:p>
        </p:txBody>
      </p:sp>
    </p:spTree>
    <p:extLst>
      <p:ext uri="{BB962C8B-B14F-4D97-AF65-F5344CB8AC3E}">
        <p14:creationId xmlns:p14="http://schemas.microsoft.com/office/powerpoint/2010/main" val="228784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409</TotalTime>
  <Words>363</Words>
  <Application>Microsoft Macintosh PowerPoint</Application>
  <PresentationFormat>On-screen Show (4:3)</PresentationFormat>
  <Paragraphs>38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Woodland Hills Church of Christ </vt:lpstr>
      <vt:lpstr>Bible Teaching about One Another </vt:lpstr>
      <vt:lpstr>Q 1 Greeting One Another </vt:lpstr>
      <vt:lpstr>Biblical Examples of Greetings</vt:lpstr>
      <vt:lpstr>Q 2 About Greeting One Another</vt:lpstr>
      <vt:lpstr>Q 3 About Greeting One Another </vt:lpstr>
      <vt:lpstr>Personal Applications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Jack Wiley</cp:lastModifiedBy>
  <cp:revision>75</cp:revision>
  <cp:lastPrinted>2019-10-27T11:24:07Z</cp:lastPrinted>
  <dcterms:created xsi:type="dcterms:W3CDTF">2010-04-12T23:12:02Z</dcterms:created>
  <dcterms:modified xsi:type="dcterms:W3CDTF">2019-10-27T11:27:48Z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