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03"/>
  </p:normalViewPr>
  <p:slideViewPr>
    <p:cSldViewPr>
      <p:cViewPr varScale="1">
        <p:scale>
          <a:sx n="101" d="100"/>
          <a:sy n="101" d="100"/>
        </p:scale>
        <p:origin x="76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51679-0A32-40D0-B3AF-3E1486673D2C}" type="datetimeFigureOut">
              <a:rPr lang="en-US" smtClean="0"/>
              <a:t>2/9/19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BE90E-2C80-418D-9612-A3C313F1FB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Prophecy of Joel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Study of Minor Prophets </a:t>
            </a:r>
          </a:p>
          <a:p>
            <a:r>
              <a:rPr lang="en-US" dirty="0"/>
              <a:t>Woodland Hills Church of Christ</a:t>
            </a:r>
          </a:p>
          <a:p>
            <a:r>
              <a:rPr lang="en-US"/>
              <a:t>Q1 2019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Joel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Name means “Jehovah is God”</a:t>
            </a:r>
          </a:p>
          <a:p>
            <a:r>
              <a:rPr lang="en-US" dirty="0"/>
              <a:t>Dating of book problematic though perhaps more evidence for earlier date, c. 900-830 B.C. </a:t>
            </a:r>
          </a:p>
          <a:p>
            <a:r>
              <a:rPr lang="en-US" dirty="0"/>
              <a:t>Regardless of date, message is clear, timeless</a:t>
            </a:r>
          </a:p>
          <a:p>
            <a:r>
              <a:rPr lang="en-US" dirty="0"/>
              <a:t>Circumstances of the prophecy:</a:t>
            </a:r>
          </a:p>
          <a:p>
            <a:pPr>
              <a:buNone/>
            </a:pPr>
            <a:r>
              <a:rPr lang="en-US" dirty="0"/>
              <a:t>	-  Devastation of land by locust, drought, fires</a:t>
            </a:r>
          </a:p>
          <a:p>
            <a:pPr>
              <a:buNone/>
            </a:pPr>
            <a:r>
              <a:rPr lang="en-US" dirty="0"/>
              <a:t>	-  Invasion used as strong call for repentance </a:t>
            </a:r>
          </a:p>
          <a:p>
            <a:pPr>
              <a:buNone/>
            </a:pPr>
            <a:r>
              <a:rPr lang="en-US" dirty="0"/>
              <a:t>	-  Unheeded call followed by severer discipline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Distinct Sections of Book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r>
              <a:rPr lang="en-US" dirty="0"/>
              <a:t>1:2-2:17: Prophet speaks and uses the locust invasion as a call to repentance</a:t>
            </a:r>
          </a:p>
          <a:p>
            <a:endParaRPr lang="en-US" dirty="0"/>
          </a:p>
          <a:p>
            <a:r>
              <a:rPr lang="en-US" dirty="0"/>
              <a:t>2:18-3:21: Jehovah speaks to assure His people of material blessings followed by spiritual blessings and the judgment of their enemies </a:t>
            </a:r>
          </a:p>
          <a:p>
            <a:pPr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Joel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dirty="0"/>
              <a:t>1:2-4: Graphic description of the locust scourge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1:5-14: Desolation; both luxuries and necessities cut off; desolation followed by call to repentance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1:15-20: “Day of Jehovah” points to judgment of God, affecting all nature; prayer for mercy follows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Joel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Autofit/>
          </a:bodyPr>
          <a:lstStyle/>
          <a:p>
            <a:r>
              <a:rPr lang="en-US" dirty="0"/>
              <a:t>2:1-11: Sound an alarm! Day of Jehovah has arrived; vivid description of terrible day</a:t>
            </a:r>
          </a:p>
          <a:p>
            <a:r>
              <a:rPr lang="en-US" dirty="0"/>
              <a:t>2:12-17: More urgent call to repentance</a:t>
            </a:r>
          </a:p>
          <a:p>
            <a:r>
              <a:rPr lang="en-US" dirty="0"/>
              <a:t>2:18-20: Repentance implied, Jehovah merciful toward His people; northern army removed</a:t>
            </a:r>
          </a:p>
          <a:p>
            <a:r>
              <a:rPr lang="en-US" dirty="0"/>
              <a:t>2:21-27: Material fullness, rejoicing, freedom from scourge follow repentance</a:t>
            </a:r>
          </a:p>
          <a:p>
            <a:r>
              <a:rPr lang="en-US" dirty="0"/>
              <a:t>2:28-32: Holy Spirit, and attendant blessings to His coming, to be poured upon the people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Joel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3:1-8: God’s people spiritually blessed, enemies judged according to severity of persecution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3:9-17: Judgment of nations decreed, while Jehovah’s people secure in Zion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3:18-21: Final picture: happiness, permanence and plenty of God’s people contrasted to desolation of un-regenerated world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Messages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r>
              <a:rPr lang="en-US" dirty="0"/>
              <a:t>Ultimate glory of God’s cause and His people; doom of nations unresponsive to His call</a:t>
            </a:r>
          </a:p>
          <a:p>
            <a:r>
              <a:rPr lang="en-US" dirty="0"/>
              <a:t>“Day of Jehovah” avoided only by genuine repentance, a requirement for deliverance </a:t>
            </a:r>
          </a:p>
          <a:p>
            <a:r>
              <a:rPr lang="en-US" dirty="0"/>
              <a:t>From repentance flow material, spiritual blessings </a:t>
            </a:r>
          </a:p>
          <a:p>
            <a:r>
              <a:rPr lang="en-US" dirty="0"/>
              <a:t>Prediction of the coming of the Holy Spirit </a:t>
            </a:r>
          </a:p>
          <a:p>
            <a:r>
              <a:rPr lang="en-US" dirty="0"/>
              <a:t>Book begins with a dark and terrifying picture; ends with anticipation of bright, glorious day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331</Words>
  <Application>Microsoft Macintosh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Prophecy of Joel </vt:lpstr>
      <vt:lpstr>Introduction to Joel </vt:lpstr>
      <vt:lpstr>Two Distinct Sections of Book </vt:lpstr>
      <vt:lpstr>Outline of Joel </vt:lpstr>
      <vt:lpstr>Outline of Joel </vt:lpstr>
      <vt:lpstr>Outline of Joel </vt:lpstr>
      <vt:lpstr>Key Messages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Prophecy of Joel </dc:title>
  <dc:creator/>
  <cp:lastModifiedBy>Jack Wiley</cp:lastModifiedBy>
  <cp:revision>12</cp:revision>
  <dcterms:created xsi:type="dcterms:W3CDTF">2006-08-16T00:00:00Z</dcterms:created>
  <dcterms:modified xsi:type="dcterms:W3CDTF">2019-02-09T16:51:00Z</dcterms:modified>
</cp:coreProperties>
</file>