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703" autoAdjust="0"/>
  </p:normalViewPr>
  <p:slideViewPr>
    <p:cSldViewPr>
      <p:cViewPr varScale="1">
        <p:scale>
          <a:sx n="101" d="100"/>
          <a:sy n="101" d="100"/>
        </p:scale>
        <p:origin x="196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1632" y="-9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EDF53C-799D-4C97-BF31-D44A3784461E}" type="datetimeFigureOut">
              <a:rPr lang="en-US" smtClean="0"/>
              <a:pPr/>
              <a:t>2/2/19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28542-8D75-4DD0-9DC0-4AD9D72795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FE7F4-AD5F-4FF8-88B4-AB81C2358D66}" type="datetimeFigureOut">
              <a:rPr lang="en-US" smtClean="0"/>
              <a:pPr/>
              <a:t>2/2/19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C4DE0-EAF0-4C0C-B056-2493D5B527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C4DE0-EAF0-4C0C-B056-2493D5B5274A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Prophecy of Zechariah </a:t>
            </a:r>
            <a:br>
              <a:rPr lang="en-US" dirty="0"/>
            </a:br>
            <a:r>
              <a:rPr lang="en-US" dirty="0"/>
              <a:t>Parts 1 &amp; 2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Study of Minor Prophets </a:t>
            </a:r>
          </a:p>
          <a:p>
            <a:r>
              <a:rPr lang="en-US" dirty="0"/>
              <a:t>Woodland Hills Church of Christ</a:t>
            </a:r>
          </a:p>
          <a:p>
            <a:r>
              <a:rPr lang="en-US" dirty="0"/>
              <a:t>Q1 2019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Zechariah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9:1-7: Burden pronounced on neighboring heathen nations who would be dispossessed;  remnant among them will become Jehovah’s</a:t>
            </a:r>
          </a:p>
          <a:p>
            <a:endParaRPr lang="en-US" dirty="0"/>
          </a:p>
          <a:p>
            <a:r>
              <a:rPr lang="en-US" dirty="0"/>
              <a:t>9:8-10: Jehovah will establish His kingdom; His King and His rule will provide sharp contrast</a:t>
            </a:r>
          </a:p>
          <a:p>
            <a:endParaRPr lang="en-US" dirty="0"/>
          </a:p>
          <a:p>
            <a:r>
              <a:rPr lang="en-US" dirty="0"/>
              <a:t>9:11-17: People of Zion will be redeemed, war triumphantly and attain to highest honor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Zechariah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10:1-7: All blessings are of Jehovah; idols lead only to falsehood and false hope</a:t>
            </a:r>
          </a:p>
          <a:p>
            <a:endParaRPr lang="en-US" dirty="0"/>
          </a:p>
          <a:p>
            <a:r>
              <a:rPr lang="en-US" dirty="0"/>
              <a:t>10:8-12: Jehovah will call His scattered who will return; with their affliction removed, security will be in the strength of the Lord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Zechariah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/>
              <a:t>11:1-3: Lamentation over humiliated, devastated land whose glory is departed </a:t>
            </a:r>
          </a:p>
          <a:p>
            <a:endParaRPr lang="en-US" dirty="0"/>
          </a:p>
          <a:p>
            <a:r>
              <a:rPr lang="en-US" dirty="0"/>
              <a:t>11:4-14: Shepherd rejected, sold for price of slave; people in turn rejected by Jehovah</a:t>
            </a:r>
          </a:p>
          <a:p>
            <a:endParaRPr lang="en-US" dirty="0"/>
          </a:p>
          <a:p>
            <a:r>
              <a:rPr lang="en-US" dirty="0"/>
              <a:t>11:15-17: With rejection of the true, Israel in hand of foolish and worthless shepherd  forever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Zechariah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12:1-4: Jehovah fights for Jerusalem, defeats other nations</a:t>
            </a:r>
          </a:p>
          <a:p>
            <a:endParaRPr lang="en-US" dirty="0"/>
          </a:p>
          <a:p>
            <a:r>
              <a:rPr lang="en-US" dirty="0"/>
              <a:t>12:5-9: In the strength of the Lord, Jehovah defends Jerusalem and in victory exalts Judah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12:10-14: By God’s grace, people brought to repentance by looking on Him they pierced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Zechariah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13:1-6: Fountain for sin opened for all; idolatry, prophesying, unclean spirits cease</a:t>
            </a:r>
          </a:p>
          <a:p>
            <a:endParaRPr lang="en-US" dirty="0"/>
          </a:p>
          <a:p>
            <a:r>
              <a:rPr lang="en-US" dirty="0"/>
              <a:t>13:7-9: Shepherd smitten; 2/3 of flock given up to death, remainder refined and purified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Zechariah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14:1-8: Jehovah delivers Jerusalem against all</a:t>
            </a:r>
          </a:p>
          <a:p>
            <a:endParaRPr lang="en-US" dirty="0"/>
          </a:p>
          <a:p>
            <a:r>
              <a:rPr lang="en-US" dirty="0"/>
              <a:t>14:9-11: Jehovah is King, Jerusalem is safe</a:t>
            </a:r>
          </a:p>
          <a:p>
            <a:endParaRPr lang="en-US" dirty="0"/>
          </a:p>
          <a:p>
            <a:r>
              <a:rPr lang="en-US" dirty="0"/>
              <a:t>14:12-15: Curse on those who war against city</a:t>
            </a:r>
          </a:p>
          <a:p>
            <a:endParaRPr lang="en-US" dirty="0"/>
          </a:p>
          <a:p>
            <a:r>
              <a:rPr lang="en-US" dirty="0"/>
              <a:t>14:16-19: Remnant turns to Lord; </a:t>
            </a:r>
            <a:r>
              <a:rPr lang="en-US" dirty="0" err="1"/>
              <a:t>refusers</a:t>
            </a:r>
            <a:r>
              <a:rPr lang="en-US" dirty="0"/>
              <a:t> suffer</a:t>
            </a:r>
          </a:p>
          <a:p>
            <a:endParaRPr lang="en-US" dirty="0"/>
          </a:p>
          <a:p>
            <a:r>
              <a:rPr lang="en-US" dirty="0"/>
              <a:t>14:20-21: In that day, all holy to Jehovah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Zechariah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r>
              <a:rPr lang="en-US" dirty="0"/>
              <a:t>Name means “when Jehovah remembers”</a:t>
            </a:r>
          </a:p>
          <a:p>
            <a:r>
              <a:rPr lang="en-US" dirty="0"/>
              <a:t>Prophet is of priestly lineage </a:t>
            </a:r>
          </a:p>
          <a:p>
            <a:r>
              <a:rPr lang="en-US" dirty="0"/>
              <a:t>Returned to Jerusalem in 536 B.C. with Joshua and Zerubbabel </a:t>
            </a:r>
          </a:p>
          <a:p>
            <a:r>
              <a:rPr lang="en-US" dirty="0"/>
              <a:t>Called to assist Haggai in stirring people to complete the building of the temple  </a:t>
            </a:r>
          </a:p>
          <a:p>
            <a:r>
              <a:rPr lang="en-US" dirty="0"/>
              <a:t>Prophecy looks beyond the immediate temple to the Messiah and spiritual temple of God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in Which Zechariah is Unique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Autofit/>
          </a:bodyPr>
          <a:lstStyle/>
          <a:p>
            <a:r>
              <a:rPr lang="en-US" sz="3000" dirty="0"/>
              <a:t>Longest,  most obscure, most difficult to interpret</a:t>
            </a:r>
          </a:p>
          <a:p>
            <a:r>
              <a:rPr lang="en-US" sz="3000" dirty="0"/>
              <a:t>Most Messianic and most apocalyptic of OT writings </a:t>
            </a:r>
          </a:p>
          <a:p>
            <a:r>
              <a:rPr lang="en-US" sz="3000" dirty="0"/>
              <a:t>Visions, angelic mediation, apocalyptic symbolism </a:t>
            </a:r>
          </a:p>
          <a:p>
            <a:r>
              <a:rPr lang="en-US" sz="3000" dirty="0"/>
              <a:t>Messiah presented as “the Branch” of David;         His spirit, sacrifice and redemptive work described</a:t>
            </a:r>
          </a:p>
          <a:p>
            <a:r>
              <a:rPr lang="en-US" sz="3000" dirty="0"/>
              <a:t>Ultimate triumph dependent on divine cooperation </a:t>
            </a:r>
            <a:r>
              <a:rPr lang="en-US" sz="3000" i="1" dirty="0"/>
              <a:t>and</a:t>
            </a:r>
            <a:r>
              <a:rPr lang="en-US" sz="3000" dirty="0"/>
              <a:t> submission of people’s will to God’s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Zechariah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1:1-6: Call to repentance on grounds God spoke by former prophets whose word was fulfilled; suffering will follow refusal to abide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1:7-17: 1</a:t>
            </a:r>
            <a:r>
              <a:rPr lang="en-US" baseline="30000" dirty="0"/>
              <a:t>st</a:t>
            </a:r>
            <a:r>
              <a:rPr lang="en-US" dirty="0"/>
              <a:t> (of 8) visions: horsemen among myrtle trees; assurance temple will be rebuilt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r>
              <a:rPr lang="en-US" dirty="0"/>
              <a:t>1:18-21:  2</a:t>
            </a:r>
            <a:r>
              <a:rPr lang="en-US" baseline="30000" dirty="0"/>
              <a:t>nd</a:t>
            </a:r>
            <a:r>
              <a:rPr lang="en-US" dirty="0"/>
              <a:t> vision: 4 horns and 4 craftsmen; nations that punished God’s people cast down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Zechariah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2:1-5: 3</a:t>
            </a:r>
            <a:r>
              <a:rPr lang="en-US" baseline="30000" dirty="0"/>
              <a:t>rd</a:t>
            </a:r>
            <a:r>
              <a:rPr lang="en-US" dirty="0"/>
              <a:t> vision: man with measuring line; Jerusalem (without walls) protected by Jehovah</a:t>
            </a:r>
          </a:p>
          <a:p>
            <a:r>
              <a:rPr lang="en-US" dirty="0"/>
              <a:t>2:6-13: Jehovah’s people called to flee their exile and come rejoicing to spiritual Zion</a:t>
            </a:r>
          </a:p>
          <a:p>
            <a:r>
              <a:rPr lang="en-US" dirty="0"/>
              <a:t>3:1-5: 4</a:t>
            </a:r>
            <a:r>
              <a:rPr lang="en-US" baseline="30000" dirty="0"/>
              <a:t>th</a:t>
            </a:r>
            <a:r>
              <a:rPr lang="en-US" dirty="0"/>
              <a:t> vision: cleaning and restoring of high priest Joshua, despite Satan’s accusations </a:t>
            </a:r>
          </a:p>
          <a:p>
            <a:r>
              <a:rPr lang="en-US" dirty="0"/>
              <a:t>3:6-10: Joshua given solemn charge and assurance of access among the people; he and those with him are a sign of the Branch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Zechariah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4:1-10: 5</a:t>
            </a:r>
            <a:r>
              <a:rPr lang="en-US" baseline="30000" dirty="0"/>
              <a:t>th</a:t>
            </a:r>
            <a:r>
              <a:rPr lang="en-US" dirty="0"/>
              <a:t> vision: lampstand and two olive trees; restored community through </a:t>
            </a:r>
            <a:r>
              <a:rPr lang="en-US" b="1" dirty="0"/>
              <a:t>divine</a:t>
            </a:r>
            <a:r>
              <a:rPr lang="en-US" dirty="0"/>
              <a:t> grace and power; Zerubbabel will complete temple </a:t>
            </a:r>
          </a:p>
          <a:p>
            <a:endParaRPr lang="en-US" dirty="0"/>
          </a:p>
          <a:p>
            <a:r>
              <a:rPr lang="en-US" dirty="0"/>
              <a:t>4:11-14: Prophet’s question answered: Jehovah’s purpose accomplished through His anointed ones, the offices of priest </a:t>
            </a:r>
            <a:r>
              <a:rPr lang="en-US" i="1" dirty="0"/>
              <a:t>and</a:t>
            </a:r>
            <a:r>
              <a:rPr lang="en-US" dirty="0"/>
              <a:t> king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Zechariah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5:1-4: 6</a:t>
            </a:r>
            <a:r>
              <a:rPr lang="en-US" baseline="30000" dirty="0"/>
              <a:t>th</a:t>
            </a:r>
            <a:r>
              <a:rPr lang="en-US" dirty="0"/>
              <a:t> vision: flying scroll; curse against stealing and false-swearing </a:t>
            </a:r>
          </a:p>
          <a:p>
            <a:r>
              <a:rPr lang="en-US" dirty="0"/>
              <a:t>5:5-11: 7</a:t>
            </a:r>
            <a:r>
              <a:rPr lang="en-US" baseline="30000" dirty="0"/>
              <a:t>th</a:t>
            </a:r>
            <a:r>
              <a:rPr lang="en-US" dirty="0"/>
              <a:t> vision: ephah and the woman; land purged, wickedness taken to its own land </a:t>
            </a:r>
          </a:p>
          <a:p>
            <a:r>
              <a:rPr lang="en-US" dirty="0"/>
              <a:t>6:1-8: 8</a:t>
            </a:r>
            <a:r>
              <a:rPr lang="en-US" baseline="30000" dirty="0"/>
              <a:t>th</a:t>
            </a:r>
            <a:r>
              <a:rPr lang="en-US" dirty="0"/>
              <a:t> vision: four chariots drawn by horses of different colors; sent to serve Jehovah’s will</a:t>
            </a:r>
          </a:p>
          <a:p>
            <a:r>
              <a:rPr lang="en-US" dirty="0"/>
              <a:t>6:9-15: symbolic crowning of high priest with double-tiered crown; signifies Messiah’s double office of priest and 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Zechariah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7:1-7: Jehovah answers question re: fasting: hear the words of the prophets</a:t>
            </a:r>
          </a:p>
          <a:p>
            <a:endParaRPr lang="en-US" dirty="0"/>
          </a:p>
          <a:p>
            <a:r>
              <a:rPr lang="en-US" dirty="0"/>
              <a:t>7:8-14: Previous rejection of Lord’s call to righteousness led to destruction/captivity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Zechariah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8:1-8: Jehovah has returned to Jerusalem to gather people in truth and righteousness</a:t>
            </a:r>
          </a:p>
          <a:p>
            <a:r>
              <a:rPr lang="en-US" dirty="0"/>
              <a:t>8:9-13: Jehovah urges hearing of present-day prophets; promises rich outpouring of blessings</a:t>
            </a:r>
          </a:p>
          <a:p>
            <a:r>
              <a:rPr lang="en-US" dirty="0"/>
              <a:t>8:14-17: Jehovah had fulfilled word of wrath and will now fulfill word of good</a:t>
            </a:r>
          </a:p>
          <a:p>
            <a:r>
              <a:rPr lang="en-US" dirty="0"/>
              <a:t>8:18-23: Answer re: fasting: God will turn fasts to occasions of joy, which will cause Gentiles to seek religion of the Jews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</TotalTime>
  <Words>773</Words>
  <Application>Microsoft Macintosh PowerPoint</Application>
  <PresentationFormat>On-screen Show (4:3)</PresentationFormat>
  <Paragraphs>86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Prophecy of Zechariah  Parts 1 &amp; 2 </vt:lpstr>
      <vt:lpstr>Introduction to Zechariah </vt:lpstr>
      <vt:lpstr>Ways in Which Zechariah is Unique</vt:lpstr>
      <vt:lpstr>Outline of Zechariah </vt:lpstr>
      <vt:lpstr>Outline of Zechariah </vt:lpstr>
      <vt:lpstr>Outline of Zechariah </vt:lpstr>
      <vt:lpstr>Outline of Zechariah </vt:lpstr>
      <vt:lpstr>Outline of Zechariah </vt:lpstr>
      <vt:lpstr>Outline of Zechariah </vt:lpstr>
      <vt:lpstr>Outline of Zechariah </vt:lpstr>
      <vt:lpstr>Outline of Zechariah </vt:lpstr>
      <vt:lpstr>Outline of Zechariah </vt:lpstr>
      <vt:lpstr>Outline of Zechariah </vt:lpstr>
      <vt:lpstr>Outline of Zechariah </vt:lpstr>
      <vt:lpstr>Outline of Zechariah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Prophecy of Zechariah  Part 1 </dc:title>
  <dc:creator/>
  <cp:lastModifiedBy>Jack Wiley</cp:lastModifiedBy>
  <cp:revision>29</cp:revision>
  <dcterms:created xsi:type="dcterms:W3CDTF">2006-08-16T00:00:00Z</dcterms:created>
  <dcterms:modified xsi:type="dcterms:W3CDTF">2019-02-02T16:27:26Z</dcterms:modified>
</cp:coreProperties>
</file>