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3"/>
  </p:normalViewPr>
  <p:slideViewPr>
    <p:cSldViewPr>
      <p:cViewPr varScale="1">
        <p:scale>
          <a:sx n="101" d="100"/>
          <a:sy n="101" d="100"/>
        </p:scale>
        <p:origin x="19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Prophecy of Jonah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Study of Minor Prophets </a:t>
            </a:r>
          </a:p>
          <a:p>
            <a:r>
              <a:rPr lang="en-US" dirty="0"/>
              <a:t>Woodland Hills Church of Christ</a:t>
            </a:r>
          </a:p>
          <a:p>
            <a:r>
              <a:rPr lang="en-US" dirty="0"/>
              <a:t>Q1 2019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Jonah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r>
              <a:rPr lang="en-US" dirty="0"/>
              <a:t>Jonah Prophesied During Reign of Jeroboam II (II Kings 14:23-25); Date of Book: c. 780 B.C.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Though Israel Was Resurgent in Power, Assyria Was the Dominant Force in the Near East</a:t>
            </a:r>
          </a:p>
          <a:p>
            <a:endParaRPr lang="en-US" dirty="0"/>
          </a:p>
          <a:p>
            <a:r>
              <a:rPr lang="en-US" dirty="0"/>
              <a:t>Jesus Sanctions Historical Accuracy of Book by Comparing His Experience to Jonah’s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Jonah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Themes of Book---Rebuke of Nationalism and Universality of God’s Love---Fit Time Period of Assyria Being a Despised and Feared Enemy</a:t>
            </a:r>
          </a:p>
          <a:p>
            <a:r>
              <a:rPr lang="en-US" dirty="0"/>
              <a:t>Message is Two-Fold (Hailey):</a:t>
            </a:r>
          </a:p>
          <a:p>
            <a:pPr lvl="1"/>
            <a:r>
              <a:rPr lang="en-US" dirty="0"/>
              <a:t>God is Willing to Save Even Heathen Nations Who Repent; His Love is Infinite and Universal</a:t>
            </a:r>
          </a:p>
          <a:p>
            <a:pPr lvl="1"/>
            <a:r>
              <a:rPr lang="en-US" dirty="0"/>
              <a:t>Jehovah is the One Universal God, to Whom the Heathen Must Turn to be Saved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Jonah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1:1-3: Jehovah Commissions Jonah to Preach to Nineveh; Instead, He Flees</a:t>
            </a:r>
          </a:p>
          <a:p>
            <a:r>
              <a:rPr lang="en-US" dirty="0"/>
              <a:t>1:4-10: Flight and Storm </a:t>
            </a:r>
          </a:p>
          <a:p>
            <a:r>
              <a:rPr lang="en-US" dirty="0"/>
              <a:t>1:11-17: </a:t>
            </a:r>
            <a:r>
              <a:rPr lang="en-US"/>
              <a:t>Sailors Cast </a:t>
            </a:r>
            <a:r>
              <a:rPr lang="en-US" dirty="0"/>
              <a:t>Jonah Overboard</a:t>
            </a:r>
          </a:p>
          <a:p>
            <a:endParaRPr lang="en-US" dirty="0"/>
          </a:p>
          <a:p>
            <a:r>
              <a:rPr lang="en-US" dirty="0"/>
              <a:t>2:1-10: Jonah Prays to Jehovah from </a:t>
            </a:r>
            <a:r>
              <a:rPr lang="en-US" dirty="0" err="1"/>
              <a:t>Sheol</a:t>
            </a:r>
            <a:r>
              <a:rPr lang="en-US" dirty="0"/>
              <a:t> of the Fish’s Belly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Jonah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3:1-4: Jonah Responds Obediently to Jehovah’s Second Call to Go to Nineveh</a:t>
            </a:r>
          </a:p>
          <a:p>
            <a:r>
              <a:rPr lang="en-US" dirty="0"/>
              <a:t>3:5-10: People of Nineveh Repent at Jonah’s Preaching But Prophet Not Gratified</a:t>
            </a:r>
          </a:p>
          <a:p>
            <a:endParaRPr lang="en-US" dirty="0"/>
          </a:p>
          <a:p>
            <a:r>
              <a:rPr lang="en-US" dirty="0"/>
              <a:t>4:1-5: Jonah, Exceedingly Displeased Over Nineveh’s Repentance, Shows True Character</a:t>
            </a:r>
          </a:p>
          <a:p>
            <a:r>
              <a:rPr lang="en-US" dirty="0"/>
              <a:t>4:6-11: Largeness of God’s Heart Contrasted to Smallness of Spirit of Man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of Jonah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National Sin Demands National Repentance</a:t>
            </a:r>
          </a:p>
          <a:p>
            <a:r>
              <a:rPr lang="en-US" dirty="0"/>
              <a:t>One Cannot Run Away from God</a:t>
            </a:r>
          </a:p>
          <a:p>
            <a:r>
              <a:rPr lang="en-US" dirty="0"/>
              <a:t>God Is Able to Use All Incidents in Life of His Servants for Their Good and His Glory</a:t>
            </a:r>
          </a:p>
          <a:p>
            <a:r>
              <a:rPr lang="en-US" dirty="0"/>
              <a:t>Opportunity Begets Challenge:</a:t>
            </a:r>
          </a:p>
          <a:p>
            <a:pPr>
              <a:buNone/>
            </a:pPr>
            <a:r>
              <a:rPr lang="en-US" dirty="0"/>
              <a:t>	-  God’s People Can Offer Message of Hope </a:t>
            </a:r>
          </a:p>
          <a:p>
            <a:pPr>
              <a:buNone/>
            </a:pPr>
            <a:r>
              <a:rPr lang="en-US" dirty="0"/>
              <a:t>	-  Should Be Prepared When Opportunity Arises</a:t>
            </a:r>
          </a:p>
          <a:p>
            <a:pPr>
              <a:buFont typeface="Arial" charset="0"/>
              <a:buChar char="•"/>
            </a:pPr>
            <a:r>
              <a:rPr lang="en-US" dirty="0"/>
              <a:t>Infinite Concern of God for Man’s Spiritual Life Contrasts to Man’s Concern for the Material World 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268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Prophecy of Jonah</vt:lpstr>
      <vt:lpstr>Introduction to Jonah </vt:lpstr>
      <vt:lpstr>Introduction to Jonah (cont’d)</vt:lpstr>
      <vt:lpstr>Outline of Jonah </vt:lpstr>
      <vt:lpstr>Outline of Jonah </vt:lpstr>
      <vt:lpstr>Lessons of Jonah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Prophecy of Jonah</dc:title>
  <dc:creator/>
  <cp:lastModifiedBy>Jack Wiley</cp:lastModifiedBy>
  <cp:revision>13</cp:revision>
  <dcterms:created xsi:type="dcterms:W3CDTF">2006-08-16T00:00:00Z</dcterms:created>
  <dcterms:modified xsi:type="dcterms:W3CDTF">2019-02-23T15:14:49Z</dcterms:modified>
</cp:coreProperties>
</file>