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3"/>
  </p:normalViewPr>
  <p:slideViewPr>
    <p:cSldViewPr>
      <p:cViewPr varScale="1">
        <p:scale>
          <a:sx n="101" d="100"/>
          <a:sy n="101" d="100"/>
        </p:scale>
        <p:origin x="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Amos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8:1-10: Fourth vision exposes and condemns wicked practices of merchants; end is near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8:11-14: Famine of word of God is predicted; they will seek what they once rejected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9:1-4: Fifth and final vision: house of Israel will crash on its own head; people will be punished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9:5-10: While kingdom will be swept away, righteous will not fail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9:11-15: From ruin of kingdom, prophet looks to glorious future under the Messiah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Name means burdened, well-suited to role </a:t>
            </a:r>
          </a:p>
          <a:p>
            <a:r>
              <a:rPr lang="en-US" dirty="0"/>
              <a:t>From village of Tekoa, near Jerusalem</a:t>
            </a:r>
          </a:p>
          <a:p>
            <a:r>
              <a:rPr lang="en-US" dirty="0"/>
              <a:t>Occupation: rough outdoorsman</a:t>
            </a:r>
          </a:p>
          <a:p>
            <a:r>
              <a:rPr lang="en-US" dirty="0"/>
              <a:t>Prophesied during reigns of Uzziah (Judah) and Jeroboam II (Israel), around 760-750 B.C.</a:t>
            </a:r>
          </a:p>
          <a:p>
            <a:r>
              <a:rPr lang="en-US" dirty="0"/>
              <a:t>Message: denunciation of Israel, who despite blessings, had become corrupt and apostate; Jehovah to redeem remnant via house of David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Israel Failed in Divine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800" dirty="0"/>
              <a:t>Luxury; wealthy unconcerned re: poor</a:t>
            </a:r>
          </a:p>
          <a:p>
            <a:pPr>
              <a:buNone/>
            </a:pPr>
            <a:endParaRPr lang="en-US" sz="5800" dirty="0"/>
          </a:p>
          <a:p>
            <a:r>
              <a:rPr lang="en-US" sz="5800" dirty="0"/>
              <a:t>Moral and political corruption:</a:t>
            </a:r>
          </a:p>
          <a:p>
            <a:pPr>
              <a:buNone/>
            </a:pPr>
            <a:r>
              <a:rPr lang="en-US" sz="5800" dirty="0"/>
              <a:t>	-  Cruel treatment of poor by rich </a:t>
            </a:r>
          </a:p>
          <a:p>
            <a:pPr>
              <a:buNone/>
            </a:pPr>
            <a:r>
              <a:rPr lang="en-US" sz="5800" dirty="0"/>
              <a:t>	-  Covetous, injustice, immorality of powerful</a:t>
            </a:r>
          </a:p>
          <a:p>
            <a:pPr>
              <a:buNone/>
            </a:pPr>
            <a:r>
              <a:rPr lang="en-US" sz="5800" dirty="0"/>
              <a:t>	-  General contempt for things holy</a:t>
            </a:r>
          </a:p>
          <a:p>
            <a:pPr>
              <a:buNone/>
            </a:pPr>
            <a:endParaRPr lang="en-US" sz="5800" dirty="0"/>
          </a:p>
          <a:p>
            <a:pPr>
              <a:buFont typeface="Arial" charset="0"/>
              <a:buChar char="•"/>
            </a:pPr>
            <a:r>
              <a:rPr lang="en-US" sz="5800" dirty="0"/>
              <a:t>Religious corruption---decay and apostasy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Lessons (Eiselen)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Justice: a divine foundation of society</a:t>
            </a:r>
          </a:p>
          <a:p>
            <a:r>
              <a:rPr lang="en-US" dirty="0"/>
              <a:t>Privilege implies responsibility</a:t>
            </a:r>
          </a:p>
          <a:p>
            <a:r>
              <a:rPr lang="en-US" dirty="0"/>
              <a:t>Failure to accept such is sure to bring judgment</a:t>
            </a:r>
          </a:p>
          <a:p>
            <a:r>
              <a:rPr lang="en-US" dirty="0"/>
              <a:t>Nations obligated to live up to blessings granted</a:t>
            </a:r>
          </a:p>
          <a:p>
            <a:r>
              <a:rPr lang="en-US" dirty="0"/>
              <a:t>Elaborate worship insults God when offered by those with no interest in conforming to His will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/>
              <a:t>1:1-2: Title and preface to book</a:t>
            </a:r>
          </a:p>
          <a:p>
            <a:r>
              <a:rPr lang="en-US" dirty="0"/>
              <a:t>1:3-2:3: Punishment of nations bordering Israel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2:4-5: Judah’s sin---religious apostasy </a:t>
            </a:r>
          </a:p>
          <a:p>
            <a:r>
              <a:rPr lang="en-US" dirty="0"/>
              <a:t>2:6-16: Israel’s sins were of a moral, social and political nature, the result of idolatry/lawlessness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3:1-8: Israel sustained special relationship to God; because violated, punishment must come</a:t>
            </a:r>
          </a:p>
          <a:p>
            <a:r>
              <a:rPr lang="en-US" dirty="0"/>
              <a:t>3:9-15: Wealthy, rulers first to be condemned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4:1-3: Profligate Samarian women condemned</a:t>
            </a:r>
          </a:p>
          <a:p>
            <a:r>
              <a:rPr lang="en-US" dirty="0"/>
              <a:t>4:4-5: Apostate worship condemned</a:t>
            </a:r>
          </a:p>
          <a:p>
            <a:r>
              <a:rPr lang="en-US" dirty="0"/>
              <a:t>4:6-13: Five chastisements sent by God; resistant Israel told to “Prepare to meet thy God”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5:1-9: Facing judgment, Amos laments over nation, urgently pleas that people seek Jehovah</a:t>
            </a:r>
          </a:p>
          <a:p>
            <a:r>
              <a:rPr lang="en-US" dirty="0"/>
              <a:t>5:10-15: Fair judge hated and corrupt appointed; as a result, poor receive no justice</a:t>
            </a:r>
          </a:p>
          <a:p>
            <a:r>
              <a:rPr lang="en-US" dirty="0"/>
              <a:t>5: 16-20: God must punish such wickedness; woe to them when ‘day of the Lord’ comes</a:t>
            </a:r>
          </a:p>
          <a:p>
            <a:r>
              <a:rPr lang="en-US" dirty="0"/>
              <a:t>5:21-27: Israel’s empty worship condemned; nation regarded as never completely faithful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6:1-6: Second woe announced against revelers in Samaria; luxurious feasts condemned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6:7-14: Jehovah judges revelers, hates that of which Israel boasts and declares another nation will be raised to execute judgment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7:1-9: Amos shown series of visions; threat of first two averted by prophet’s intercession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7:10-17: Amaziah warns Jeroboam of danger Amos poses, urges Amos to return to Judah; Amos responds that mission is from Jehovah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485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Prophecy of Amos </vt:lpstr>
      <vt:lpstr>Introduction to Amos </vt:lpstr>
      <vt:lpstr>How Israel Failed in Divine Purpose</vt:lpstr>
      <vt:lpstr>Overarching Lessons (Eiselen) </vt:lpstr>
      <vt:lpstr>Outline of Amos</vt:lpstr>
      <vt:lpstr>Outline of Amos</vt:lpstr>
      <vt:lpstr>Outline of Amos </vt:lpstr>
      <vt:lpstr>Outline of Amos</vt:lpstr>
      <vt:lpstr>Outline of Amos</vt:lpstr>
      <vt:lpstr>Outline of Amos </vt:lpstr>
      <vt:lpstr>Outline of Amos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Zephaniah </dc:title>
  <dc:creator/>
  <cp:lastModifiedBy>Jack Wiley</cp:lastModifiedBy>
  <cp:revision>10</cp:revision>
  <dcterms:created xsi:type="dcterms:W3CDTF">2006-08-16T00:00:00Z</dcterms:created>
  <dcterms:modified xsi:type="dcterms:W3CDTF">2019-02-23T15:13:42Z</dcterms:modified>
</cp:coreProperties>
</file>