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703"/>
  </p:normalViewPr>
  <p:slideViewPr>
    <p:cSldViewPr>
      <p:cViewPr varScale="1">
        <p:scale>
          <a:sx n="101" d="100"/>
          <a:sy n="101" d="100"/>
        </p:scale>
        <p:origin x="22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Zephaniah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Zephaniah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3:14-17: With judgments taken away, enemies cast out, people will rejoice with Jehovah in their midst: victory, exultation and renewal!</a:t>
            </a:r>
          </a:p>
          <a:p>
            <a:endParaRPr lang="en-US" dirty="0"/>
          </a:p>
          <a:p>
            <a:r>
              <a:rPr lang="en-US" dirty="0"/>
              <a:t>3: 18-20: Jehovah will gather those driven away and shame of the “restored” will be turned to praise and renown among all the peoples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Zephaniah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/>
              <a:t>Name Means “Jehovah Hides” or “Treasured”</a:t>
            </a:r>
          </a:p>
          <a:p>
            <a:r>
              <a:rPr lang="en-US" dirty="0"/>
              <a:t>Prophet of Royal Blood, Hezekiah’s Descendant </a:t>
            </a:r>
          </a:p>
          <a:p>
            <a:r>
              <a:rPr lang="en-US" dirty="0"/>
              <a:t>Prophesied During Josiah’s Reign, 630-625 B.C. </a:t>
            </a:r>
          </a:p>
          <a:p>
            <a:r>
              <a:rPr lang="en-US" dirty="0"/>
              <a:t>Apparently Lived in Jerusalem, i.e., “This Place”</a:t>
            </a:r>
          </a:p>
          <a:p>
            <a:r>
              <a:rPr lang="en-US" dirty="0"/>
              <a:t>Prophecy Speaks to “the Day of Jehovah”</a:t>
            </a:r>
          </a:p>
          <a:p>
            <a:r>
              <a:rPr lang="en-US" dirty="0"/>
              <a:t>Judgment Upon All, But Some Will Be Saved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Zephaniah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Religious State Declined After Hezekiah’s Death  </a:t>
            </a:r>
          </a:p>
          <a:p>
            <a:r>
              <a:rPr lang="en-US" dirty="0"/>
              <a:t>Manasseh Rebuilt Altars to Baal </a:t>
            </a:r>
          </a:p>
          <a:p>
            <a:r>
              <a:rPr lang="en-US" dirty="0"/>
              <a:t>Revival of Idolatrous Worship = Rejection of God</a:t>
            </a:r>
          </a:p>
          <a:p>
            <a:r>
              <a:rPr lang="en-US" dirty="0"/>
              <a:t>Manasseh’s Other Sins: Rebuilt High Places, Altars to Ashtoreth and Host of Heaven, Passed Sons Through the Fire, Enchantments, Much Bloodshed</a:t>
            </a:r>
          </a:p>
          <a:p>
            <a:r>
              <a:rPr lang="en-US" dirty="0"/>
              <a:t>He Repented, But Could Not Undo Past Influence </a:t>
            </a:r>
          </a:p>
          <a:p>
            <a:r>
              <a:rPr lang="en-US" dirty="0"/>
              <a:t>Son </a:t>
            </a:r>
            <a:r>
              <a:rPr lang="en-US" dirty="0" err="1"/>
              <a:t>Ammon’s</a:t>
            </a:r>
            <a:r>
              <a:rPr lang="en-US" dirty="0"/>
              <a:t> Reign Also One of Wickedness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Zephaniah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Josiah Became (Last Good) King at Age of 8</a:t>
            </a:r>
          </a:p>
          <a:p>
            <a:r>
              <a:rPr lang="en-US" dirty="0"/>
              <a:t>At Age 16, He Began to Seek Jehovah</a:t>
            </a:r>
          </a:p>
          <a:p>
            <a:r>
              <a:rPr lang="en-US" dirty="0"/>
              <a:t>At Age 20, He Purged Judah with Reforms </a:t>
            </a:r>
          </a:p>
          <a:p>
            <a:r>
              <a:rPr lang="en-US" dirty="0"/>
              <a:t>Found Book of Law, Led Jews in its Observance</a:t>
            </a:r>
          </a:p>
          <a:p>
            <a:r>
              <a:rPr lang="en-US" dirty="0"/>
              <a:t>While Emergence of Babylon Gave Occasion for Prophecy, Zephaniah Emphasized Jehovah as the One Behind the Judgment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Prophecy's 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Predicted Fall of Judah as Inevitable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Positioned as Part of Wider Judgment on World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Mission Was Not to All, But to the Meek Who Could Escape By Turning to Jehovah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Remnant Would Enjoy Blessings of Kingdom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Begins with Gloom, Denouncing Idolatry</a:t>
            </a:r>
          </a:p>
          <a:p>
            <a:endParaRPr lang="en-US" dirty="0"/>
          </a:p>
          <a:p>
            <a:r>
              <a:rPr lang="en-US" dirty="0"/>
              <a:t>God’s Judgment on Judah &amp; Idolatrous Neighbors</a:t>
            </a:r>
          </a:p>
          <a:p>
            <a:endParaRPr lang="en-US" dirty="0"/>
          </a:p>
          <a:p>
            <a:r>
              <a:rPr lang="en-US" dirty="0"/>
              <a:t>Beyond the Impending Doom Is A Better Day </a:t>
            </a:r>
          </a:p>
          <a:p>
            <a:endParaRPr lang="en-US" dirty="0"/>
          </a:p>
          <a:p>
            <a:r>
              <a:rPr lang="en-US" dirty="0"/>
              <a:t>God Must Bring His People Through Afflicting Fires to Prepare Them to be a Blessing to All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Zephaniah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1:2-6: Jehovah declares world judgment with  idolatrous Judah receiving special attention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1:7-13: Destruction is decreed on day of the Lord’s sacrifice; all to fall under the judgment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1:14-18: Day is near and terrible; cause is sin against the Lord; there will be no deliverance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Zephaniah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2:1-3: Jehovah urgently calls His followers to seek meekness, righteousness as only escape </a:t>
            </a:r>
          </a:p>
          <a:p>
            <a:r>
              <a:rPr lang="en-US" dirty="0"/>
              <a:t>2:4-7: Cities of Philistia to fall under judgment; judgment paves way for “remnant” salvation</a:t>
            </a:r>
          </a:p>
          <a:p>
            <a:r>
              <a:rPr lang="en-US" dirty="0"/>
              <a:t>2:8-11: Judgment on </a:t>
            </a:r>
            <a:r>
              <a:rPr lang="en-US" dirty="0" err="1"/>
              <a:t>Ammon</a:t>
            </a:r>
            <a:r>
              <a:rPr lang="en-US" dirty="0"/>
              <a:t>; their reward for pride and idolatry: perpetual desolation</a:t>
            </a:r>
          </a:p>
          <a:p>
            <a:r>
              <a:rPr lang="en-US" dirty="0"/>
              <a:t>2: 12-15: Ethiopians destroyed; powerful,  prideful Assyria brought to desolation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Zephaniah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3:1-7: Jerusalem warned that heathen acts to be justly punished; fearing Jehovah their only hope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3:8: Pious urged to wait patiently for Jehovah’s judgment upon the nations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3: 9-13: From those humble and poor Jehovah will prepare a people of purified lips, worshipful  hearts; righteous to have no fear in Lord’s refuge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518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Prophecy of Zephaniah </vt:lpstr>
      <vt:lpstr>Introduction to Zephaniah </vt:lpstr>
      <vt:lpstr>Background to Zephaniah  </vt:lpstr>
      <vt:lpstr>Background to Zephaniah (Cont’d)</vt:lpstr>
      <vt:lpstr>Prophecy's Purpose </vt:lpstr>
      <vt:lpstr>Key Messages</vt:lpstr>
      <vt:lpstr>Outline of Zephaniah </vt:lpstr>
      <vt:lpstr>Outline of Zephaniah </vt:lpstr>
      <vt:lpstr>Outline of Zephaniah </vt:lpstr>
      <vt:lpstr>Outline of Zephaniah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Zephaniah </dc:title>
  <dc:creator/>
  <cp:lastModifiedBy>Jack Wiley</cp:lastModifiedBy>
  <cp:revision>15</cp:revision>
  <dcterms:created xsi:type="dcterms:W3CDTF">2006-08-16T00:00:00Z</dcterms:created>
  <dcterms:modified xsi:type="dcterms:W3CDTF">2019-01-06T01:07:19Z</dcterms:modified>
</cp:coreProperties>
</file>