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5"/>
    <p:restoredTop sz="94703"/>
  </p:normalViewPr>
  <p:slideViewPr>
    <p:cSldViewPr>
      <p:cViewPr varScale="1">
        <p:scale>
          <a:sx n="101" d="100"/>
          <a:sy n="101" d="100"/>
        </p:scale>
        <p:origin x="22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Prophecy of Nahum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of Minor Prophets </a:t>
            </a:r>
          </a:p>
          <a:p>
            <a:r>
              <a:rPr lang="en-US" dirty="0"/>
              <a:t>Woodland Hills Church of Christ</a:t>
            </a:r>
          </a:p>
          <a:p>
            <a:r>
              <a:rPr lang="en-US" dirty="0"/>
              <a:t>Q1 2019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Nahum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602163"/>
          </a:xfrm>
        </p:spPr>
        <p:txBody>
          <a:bodyPr/>
          <a:lstStyle/>
          <a:p>
            <a:r>
              <a:rPr lang="en-US" dirty="0"/>
              <a:t>Name Means “Consolation” or “Consoler”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Prophesied Between 666-612 B.C.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Location of Home, </a:t>
            </a:r>
            <a:r>
              <a:rPr lang="en-US" dirty="0" err="1"/>
              <a:t>Elkosh</a:t>
            </a:r>
            <a:r>
              <a:rPr lang="en-US" dirty="0"/>
              <a:t>, is Unknown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Single Focus: Fall and Destruction of Nineveh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to Nahum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Assyria Dominant First Half of 7</a:t>
            </a:r>
            <a:r>
              <a:rPr lang="en-US" baseline="30000" dirty="0"/>
              <a:t>th</a:t>
            </a:r>
            <a:r>
              <a:rPr lang="en-US" dirty="0"/>
              <a:t> Century B.C. </a:t>
            </a:r>
          </a:p>
          <a:p>
            <a:r>
              <a:rPr lang="en-US" dirty="0"/>
              <a:t>Long Line of Dominating Kings </a:t>
            </a:r>
          </a:p>
          <a:p>
            <a:r>
              <a:rPr lang="en-US" dirty="0"/>
              <a:t>Also Surrounded by Mighty Enemies </a:t>
            </a:r>
          </a:p>
          <a:p>
            <a:r>
              <a:rPr lang="en-US" dirty="0"/>
              <a:t>Policy: Westward Conquest and World Domination</a:t>
            </a:r>
          </a:p>
          <a:p>
            <a:r>
              <a:rPr lang="en-US" dirty="0"/>
              <a:t>Over Time Native Forces Expended/Exhausted</a:t>
            </a:r>
          </a:p>
          <a:p>
            <a:r>
              <a:rPr lang="en-US" dirty="0"/>
              <a:t>Population of Cities Never Homogeneous </a:t>
            </a:r>
          </a:p>
          <a:p>
            <a:r>
              <a:rPr lang="en-US" dirty="0"/>
              <a:t>Character of Rulers and People: Excessive Cruelty </a:t>
            </a:r>
          </a:p>
          <a:p>
            <a:r>
              <a:rPr lang="en-US" dirty="0"/>
              <a:t>Set the Stage for Divine Judgment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Nahum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1:2-8: Jehovah’s wrath against His enemies, but mercy for those who take refuge in Him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1:9-13: End of Nineveh decreed, yoke upon Judah to be completely broken off 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1:14-15: Assyria’s doom is determined, messenger bringing good tidings to Judah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Nahum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2:1-7: Destroyer is on His way, Nineveh prepares for siege to no avail, city doomed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2:8-13: Terrified people flee with fall of city, lair of old lions is invaded, destroyed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Nahum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3:1-7: Nineveh’s fate = retribution, sins are the cause, uncovering of shame is of Jehovah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3:8-11: Fate of No Amon = fate of Nineveh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3: 12-19: Nineveh’s resources unable to save the city, universal exultation over her 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/>
              <a:t>God will destroy great but dreadful people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Jehovah’s people are to have faith in His rule and in His justice </a:t>
            </a:r>
          </a:p>
          <a:p>
            <a:endParaRPr lang="en-US" dirty="0"/>
          </a:p>
          <a:p>
            <a:r>
              <a:rPr lang="en-US" dirty="0"/>
              <a:t>God will, at the right time, avenge His people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274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Prophecy of Nahum   </vt:lpstr>
      <vt:lpstr>Introduction to Nahum </vt:lpstr>
      <vt:lpstr>Background to Nahum  </vt:lpstr>
      <vt:lpstr>Outline of Nahum </vt:lpstr>
      <vt:lpstr>Outline of Nahum </vt:lpstr>
      <vt:lpstr>Outline of Nahum </vt:lpstr>
      <vt:lpstr>Key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Prophecy of Zephaniah </dc:title>
  <dc:creator/>
  <cp:lastModifiedBy>Jack Wiley</cp:lastModifiedBy>
  <cp:revision>21</cp:revision>
  <dcterms:created xsi:type="dcterms:W3CDTF">2006-08-16T00:00:00Z</dcterms:created>
  <dcterms:modified xsi:type="dcterms:W3CDTF">2019-01-27T03:07:19Z</dcterms:modified>
</cp:coreProperties>
</file>