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3"/>
  </p:normalViewPr>
  <p:slideViewPr>
    <p:cSldViewPr>
      <p:cViewPr varScale="1">
        <p:scale>
          <a:sx n="101" d="100"/>
          <a:sy n="101" d="100"/>
        </p:scale>
        <p:origin x="19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 of Habakkuk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Minor Prophets </a:t>
            </a:r>
          </a:p>
          <a:p>
            <a:r>
              <a:rPr lang="en-US" dirty="0"/>
              <a:t>Woodland Hills Church of Christ</a:t>
            </a:r>
          </a:p>
          <a:p>
            <a:r>
              <a:rPr lang="en-US" dirty="0"/>
              <a:t>Q1 2019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Habakkuk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means “embrace” or “ardent embrace”</a:t>
            </a:r>
          </a:p>
          <a:p>
            <a:r>
              <a:rPr lang="en-US" dirty="0"/>
              <a:t>Background unknown, simply called “the prophet” (1:1; 3:1)</a:t>
            </a:r>
          </a:p>
          <a:p>
            <a:r>
              <a:rPr lang="en-US" dirty="0"/>
              <a:t>Manner of speech shows dedication to task</a:t>
            </a:r>
          </a:p>
          <a:p>
            <a:r>
              <a:rPr lang="en-US" dirty="0"/>
              <a:t>Task appears to be two-fold:</a:t>
            </a:r>
          </a:p>
          <a:p>
            <a:pPr>
              <a:buNone/>
            </a:pPr>
            <a:r>
              <a:rPr lang="en-US" dirty="0"/>
              <a:t>	-  Bearing the sins and anxieties of his people</a:t>
            </a:r>
          </a:p>
          <a:p>
            <a:pPr>
              <a:buNone/>
            </a:pPr>
            <a:r>
              <a:rPr lang="en-US" dirty="0"/>
              <a:t>	-  Wrestling with God in prayer/through faith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Scholars divided re: date of the prophecy</a:t>
            </a:r>
          </a:p>
          <a:p>
            <a:pPr>
              <a:buFont typeface="Arial" charset="0"/>
              <a:buChar char="•"/>
            </a:pPr>
            <a:r>
              <a:rPr lang="en-US" dirty="0"/>
              <a:t>Only clear historical reference: 1:6</a:t>
            </a:r>
          </a:p>
          <a:p>
            <a:pPr>
              <a:buFont typeface="Arial" charset="0"/>
              <a:buChar char="•"/>
            </a:pPr>
            <a:r>
              <a:rPr lang="en-US" dirty="0"/>
              <a:t>Chaldeans gained world supremacy when Nineveh destroyed in 612 B.C.</a:t>
            </a:r>
          </a:p>
          <a:p>
            <a:pPr>
              <a:buFont typeface="Arial" charset="0"/>
              <a:buChar char="•"/>
            </a:pPr>
            <a:r>
              <a:rPr lang="en-US" dirty="0"/>
              <a:t>If 1:6 is an actual “threat” to Judah, and since date of first captivity is 605 B.C., then reasonable timeframe = 612-606 B.C.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Habakkuk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1:1-4: Prophet complains of violence, destruction, strife and contention he finds in Judah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1:5-11: Jehovah replies that Chaldeans are being raised up to bring judgment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1:12-17: Response leaves prophet perplexed; how can Jehovah, a righteous God, use a wicked nation like the Chaldeans to achieve His goals?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Habakkuk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/>
              <a:t>2:1-3: As prophet waits, Jehovah responds </a:t>
            </a:r>
          </a:p>
          <a:p>
            <a:r>
              <a:rPr lang="en-US" dirty="0"/>
              <a:t>2:4-5: Living by two different ways: pride vs. faith </a:t>
            </a:r>
          </a:p>
          <a:p>
            <a:r>
              <a:rPr lang="en-US" dirty="0"/>
              <a:t>2:6-8: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woe</a:t>
            </a:r>
            <a:r>
              <a:rPr lang="en-US" dirty="0"/>
              <a:t>: love of conquest/plunder </a:t>
            </a:r>
          </a:p>
          <a:p>
            <a:r>
              <a:rPr lang="en-US" dirty="0"/>
              <a:t>2:9-11: </a:t>
            </a: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woe</a:t>
            </a:r>
            <a:r>
              <a:rPr lang="en-US" dirty="0"/>
              <a:t>: empire-building through cruelty</a:t>
            </a:r>
          </a:p>
          <a:p>
            <a:r>
              <a:rPr lang="en-US" dirty="0"/>
              <a:t>2:12-14: </a:t>
            </a:r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woe</a:t>
            </a:r>
            <a:r>
              <a:rPr lang="en-US" dirty="0"/>
              <a:t>: building cities with slave labor</a:t>
            </a:r>
          </a:p>
          <a:p>
            <a:r>
              <a:rPr lang="en-US" dirty="0"/>
              <a:t>2:15-17: </a:t>
            </a:r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woe</a:t>
            </a:r>
            <a:r>
              <a:rPr lang="en-US" dirty="0"/>
              <a:t>: powerful mistreating conquered </a:t>
            </a:r>
          </a:p>
          <a:p>
            <a:r>
              <a:rPr lang="en-US" dirty="0"/>
              <a:t>2:18-20: </a:t>
            </a:r>
            <a:r>
              <a:rPr lang="en-US" b="1" dirty="0"/>
              <a:t>5</a:t>
            </a:r>
            <a:r>
              <a:rPr lang="en-US" b="1" baseline="30000" dirty="0"/>
              <a:t>th</a:t>
            </a:r>
            <a:r>
              <a:rPr lang="en-US" b="1" dirty="0"/>
              <a:t> woe</a:t>
            </a:r>
            <a:r>
              <a:rPr lang="en-US" dirty="0"/>
              <a:t>: idol worship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Habakkuk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3:1-2: In the midst of fear and judgment, prophet prays for mercy</a:t>
            </a:r>
          </a:p>
          <a:p>
            <a:r>
              <a:rPr lang="en-US" dirty="0"/>
              <a:t>3:3-15: Prophet sees Jehovah as coming for the salvation of His people; judgment against God’s enemies always brings salvation to the righteous </a:t>
            </a:r>
          </a:p>
          <a:p>
            <a:r>
              <a:rPr lang="en-US" dirty="0"/>
              <a:t>3:16-19: With assurance of Jehovah’s care, Habakkuk’s fears are allayed; can rest knowing “the righteous shall live by faith”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of Habakkuk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prophet’s questions have been answered and he himself has come through his perplexities a complete conqueror</a:t>
            </a:r>
          </a:p>
          <a:p>
            <a:endParaRPr lang="en-US" dirty="0"/>
          </a:p>
          <a:p>
            <a:r>
              <a:rPr lang="en-US" dirty="0"/>
              <a:t>The faith by which he came through victorious is the faith by which all shall triumph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Messages/Macro Lessons (Hailey)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Supremacy of Jehovah’s judgment re: wicked</a:t>
            </a:r>
          </a:p>
          <a:p>
            <a:endParaRPr lang="en-US" dirty="0"/>
          </a:p>
          <a:p>
            <a:r>
              <a:rPr lang="en-US" dirty="0"/>
              <a:t>Faithfulness is the guarantee of permanence</a:t>
            </a:r>
          </a:p>
          <a:p>
            <a:endParaRPr lang="en-US" dirty="0"/>
          </a:p>
          <a:p>
            <a:r>
              <a:rPr lang="en-US" dirty="0"/>
              <a:t>Evil is self-destructive</a:t>
            </a:r>
          </a:p>
          <a:p>
            <a:endParaRPr lang="en-US" dirty="0"/>
          </a:p>
          <a:p>
            <a:r>
              <a:rPr lang="en-US" dirty="0"/>
              <a:t>The fact of divine discipline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Faith grows from perplexity/doubt to absolute trust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379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Prophecy of Habakkuk</vt:lpstr>
      <vt:lpstr>Introduction to Habakkuk </vt:lpstr>
      <vt:lpstr>Background</vt:lpstr>
      <vt:lpstr>Outline of Habakkuk </vt:lpstr>
      <vt:lpstr>Outline of Habakkuk </vt:lpstr>
      <vt:lpstr>Outline of Habakkuk</vt:lpstr>
      <vt:lpstr>Assertion of Habakkuk </vt:lpstr>
      <vt:lpstr>Key Messages/Macro Lessons (Hailey)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 of Habakkuk</dc:title>
  <dc:creator/>
  <cp:lastModifiedBy>Jack Wiley</cp:lastModifiedBy>
  <cp:revision>10</cp:revision>
  <dcterms:created xsi:type="dcterms:W3CDTF">2006-08-16T00:00:00Z</dcterms:created>
  <dcterms:modified xsi:type="dcterms:W3CDTF">2019-01-27T03:11:24Z</dcterms:modified>
</cp:coreProperties>
</file>