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3"/>
  </p:normalViewPr>
  <p:slideViewPr>
    <p:cSldViewPr>
      <p:cViewPr varScale="1">
        <p:scale>
          <a:sx n="101" d="100"/>
          <a:sy n="101" d="100"/>
        </p:scale>
        <p:origin x="7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Old Testament </a:t>
            </a:r>
            <a:br>
              <a:rPr lang="en-US" dirty="0"/>
            </a:br>
            <a:r>
              <a:rPr lang="en-US" dirty="0"/>
              <a:t>Lesson 99: Esther 1-4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Woodland Hills Church of Christ </a:t>
            </a:r>
          </a:p>
          <a:p>
            <a:r>
              <a:rPr lang="en-US" dirty="0"/>
              <a:t>4Q 2018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Esther 1: Chapter Highlights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King Ahaseurus Gives Banquets</a:t>
            </a:r>
          </a:p>
          <a:p>
            <a:endParaRPr lang="en-US" dirty="0"/>
          </a:p>
          <a:p>
            <a:r>
              <a:rPr lang="en-US" dirty="0"/>
              <a:t>Queen Vashti Refuses King’s Request</a:t>
            </a:r>
          </a:p>
          <a:p>
            <a:endParaRPr lang="en-US" dirty="0"/>
          </a:p>
          <a:p>
            <a:r>
              <a:rPr lang="en-US" dirty="0"/>
              <a:t>Council Convened to Consider “Problem”</a:t>
            </a:r>
          </a:p>
          <a:p>
            <a:endParaRPr lang="en-US" dirty="0"/>
          </a:p>
          <a:p>
            <a:r>
              <a:rPr lang="en-US" dirty="0"/>
              <a:t>Royal Edict Issued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Esther 2: Chapter Highlights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Search for Queen Vashti’s Replacement</a:t>
            </a:r>
          </a:p>
          <a:p>
            <a:r>
              <a:rPr lang="en-US" dirty="0"/>
              <a:t>Mordecai and His Relationship to Esther</a:t>
            </a:r>
          </a:p>
          <a:p>
            <a:r>
              <a:rPr lang="en-US" dirty="0"/>
              <a:t>Esther Taken to King’s Palace; Finds Favor</a:t>
            </a:r>
          </a:p>
          <a:p>
            <a:r>
              <a:rPr lang="en-US" dirty="0"/>
              <a:t>Mordecai’s Concern, Instruction</a:t>
            </a:r>
          </a:p>
          <a:p>
            <a:r>
              <a:rPr lang="en-US" dirty="0"/>
              <a:t>Esther Selected as Queen</a:t>
            </a:r>
          </a:p>
          <a:p>
            <a:r>
              <a:rPr lang="en-US" dirty="0"/>
              <a:t>Plot Against Ahaseurus Thwarted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Esther 3: Chapter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Haman Promoted</a:t>
            </a:r>
          </a:p>
          <a:p>
            <a:endParaRPr lang="en-US" dirty="0"/>
          </a:p>
          <a:p>
            <a:r>
              <a:rPr lang="en-US" dirty="0"/>
              <a:t>Mordecai Refuses to Pay Homage to Haman</a:t>
            </a:r>
          </a:p>
          <a:p>
            <a:endParaRPr lang="en-US" dirty="0"/>
          </a:p>
          <a:p>
            <a:r>
              <a:rPr lang="en-US" dirty="0"/>
              <a:t>Haman Gains Approval for Revengeful Plan</a:t>
            </a:r>
          </a:p>
          <a:p>
            <a:endParaRPr lang="en-US" dirty="0"/>
          </a:p>
          <a:p>
            <a:r>
              <a:rPr lang="en-US" dirty="0"/>
              <a:t>Edict Distributed Throughout Provinces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Esther 4: Chapter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077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Responses of Mordecai, Jews and Esther </a:t>
            </a:r>
          </a:p>
          <a:p>
            <a:pPr>
              <a:buNone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Esther Learns of Plan’s Origin</a:t>
            </a:r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Mordecai Advises Esther Who Recounts Protocol </a:t>
            </a:r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Mordecai Convincingly Appeals </a:t>
            </a:r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Esther Prepares To Go Before the King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126</Words>
  <Application>Microsoft Macintosh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Old Testament  Lesson 99: Esther 1-4 </vt:lpstr>
      <vt:lpstr>Esther 1: Chapter Highlights </vt:lpstr>
      <vt:lpstr>Esther 2: Chapter Highlights</vt:lpstr>
      <vt:lpstr>Esther 3: Chapter Highlights</vt:lpstr>
      <vt:lpstr>Esther 4: Chapter Highlights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Testament  Lesson 99: Esther 1-4 </dc:title>
  <dc:creator/>
  <cp:lastModifiedBy>Jack Wiley</cp:lastModifiedBy>
  <cp:revision>5</cp:revision>
  <dcterms:created xsi:type="dcterms:W3CDTF">2006-08-16T00:00:00Z</dcterms:created>
  <dcterms:modified xsi:type="dcterms:W3CDTF">2018-12-14T06:44:45Z</dcterms:modified>
</cp:coreProperties>
</file>