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>
      <p:cViewPr varScale="1">
        <p:scale>
          <a:sx n="110" d="100"/>
          <a:sy n="110" d="100"/>
        </p:scale>
        <p:origin x="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30F55-9388-4A4A-A6F4-C1EFF486A8D6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82E98-4A2C-5041-A350-0170D043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0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82E98-4A2C-5041-A350-0170D0433D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6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Old Testament </a:t>
            </a:r>
            <a:br>
              <a:rPr lang="en-US" dirty="0"/>
            </a:br>
            <a:r>
              <a:rPr lang="en-US" dirty="0"/>
              <a:t>Lesson 98: Nehemiah 11-13 &amp; Malachi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2A77-3637-F742-8EDA-37DDCE053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13: Chapter Highlights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5E9EE-9B00-5D41-BD71-A1AE3691C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 of Moses Read </a:t>
            </a:r>
          </a:p>
          <a:p>
            <a:r>
              <a:rPr lang="en-US" dirty="0"/>
              <a:t>Law re: Foreigners in Assembly Honored</a:t>
            </a:r>
          </a:p>
          <a:p>
            <a:r>
              <a:rPr lang="en-US" dirty="0" err="1"/>
              <a:t>Eliashib’s</a:t>
            </a:r>
            <a:r>
              <a:rPr lang="en-US" dirty="0"/>
              <a:t> Indiscretion; Nehemiah’s Response</a:t>
            </a:r>
          </a:p>
          <a:p>
            <a:r>
              <a:rPr lang="en-US" dirty="0"/>
              <a:t>Neglect of Levite’s Portion </a:t>
            </a:r>
          </a:p>
          <a:p>
            <a:r>
              <a:rPr lang="en-US" dirty="0"/>
              <a:t>Profaning of the Sabbath </a:t>
            </a:r>
          </a:p>
          <a:p>
            <a:r>
              <a:rPr lang="en-US" dirty="0"/>
              <a:t>Intermarriages with Foreigners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3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Nehemiah 11-13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The Nobleness of Sacrifice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Respect for Those Things Which Are Holy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The Ease With Which Sin Besets Us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The Value of God-Directed Leadership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Nehemiah, The Man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Statesman and Patriot </a:t>
            </a:r>
          </a:p>
          <a:p>
            <a:pPr marL="514350" indent="-514350">
              <a:buAutoNum type="arabicPeriod"/>
            </a:pPr>
            <a:r>
              <a:rPr lang="en-US" dirty="0"/>
              <a:t>God-Fearing, Man of Prayer </a:t>
            </a:r>
          </a:p>
          <a:p>
            <a:pPr marL="514350" indent="-514350">
              <a:buAutoNum type="arabicPeriod"/>
            </a:pPr>
            <a:r>
              <a:rPr lang="en-US" dirty="0"/>
              <a:t>Courageous, Inflexible Determination</a:t>
            </a:r>
          </a:p>
          <a:p>
            <a:pPr marL="514350" indent="-514350">
              <a:buAutoNum type="arabicPeriod"/>
            </a:pPr>
            <a:r>
              <a:rPr lang="en-US" dirty="0"/>
              <a:t>Wise, Able and Forward-Thinking</a:t>
            </a:r>
          </a:p>
          <a:p>
            <a:pPr marL="514350" indent="-514350">
              <a:buAutoNum type="arabicPeriod"/>
            </a:pPr>
            <a:r>
              <a:rPr lang="en-US" dirty="0"/>
              <a:t>Self-Sacrificing</a:t>
            </a:r>
          </a:p>
          <a:p>
            <a:pPr marL="514350" indent="-514350">
              <a:buAutoNum type="arabicPeriod"/>
            </a:pPr>
            <a:r>
              <a:rPr lang="en-US" dirty="0"/>
              <a:t>Managed to Achieve Both Worldly Success and Divine Fellowship </a:t>
            </a:r>
          </a:p>
          <a:p>
            <a:pPr marL="514350" indent="-514350">
              <a:buAutoNum type="arabicPeriod"/>
            </a:pPr>
            <a:r>
              <a:rPr lang="en-US" dirty="0"/>
              <a:t>One of the Best Rulers Israel Ever Had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Dates Surrounding Babylonian Captivity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/>
              <a:t>605 B.C…1</a:t>
            </a:r>
            <a:r>
              <a:rPr lang="en-US" baseline="30000" dirty="0"/>
              <a:t>st</a:t>
            </a:r>
            <a:r>
              <a:rPr lang="en-US" dirty="0"/>
              <a:t>  Deportation (Daniel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597 B.C…2</a:t>
            </a:r>
            <a:r>
              <a:rPr lang="en-US" baseline="30000" dirty="0"/>
              <a:t>nd</a:t>
            </a:r>
            <a:r>
              <a:rPr lang="en-US" dirty="0"/>
              <a:t> Deportation (Ezekiel Taken)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586 B.C…3</a:t>
            </a:r>
            <a:r>
              <a:rPr lang="en-US" baseline="30000" dirty="0"/>
              <a:t>rd</a:t>
            </a:r>
            <a:r>
              <a:rPr lang="en-US" dirty="0"/>
              <a:t>  Deportation, Jerusalem Destroyed</a:t>
            </a:r>
          </a:p>
          <a:p>
            <a:pPr>
              <a:buNone/>
            </a:pPr>
            <a:r>
              <a:rPr lang="en-US" dirty="0"/>
              <a:t>	----------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536 B.C…1</a:t>
            </a:r>
            <a:r>
              <a:rPr lang="en-US" baseline="30000" dirty="0"/>
              <a:t>st</a:t>
            </a:r>
            <a:r>
              <a:rPr lang="en-US" dirty="0"/>
              <a:t>  Remnant Returns under Zerubbabel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457 B.C…2</a:t>
            </a:r>
            <a:r>
              <a:rPr lang="en-US" baseline="30000" dirty="0"/>
              <a:t>nd</a:t>
            </a:r>
            <a:r>
              <a:rPr lang="en-US" dirty="0"/>
              <a:t> Remnant Returns Under Ezra </a:t>
            </a:r>
          </a:p>
          <a:p>
            <a:pPr>
              <a:buFont typeface="Courier New" pitchFamily="49" charset="0"/>
              <a:buChar char="o"/>
            </a:pPr>
            <a:r>
              <a:rPr lang="en-US" dirty="0"/>
              <a:t>444 B.C…3</a:t>
            </a:r>
            <a:r>
              <a:rPr lang="en-US" baseline="30000" dirty="0"/>
              <a:t>rd</a:t>
            </a:r>
            <a:r>
              <a:rPr lang="en-US" dirty="0"/>
              <a:t>  Remnant Returns Under Nehemiah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Nehemiah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Part I: Restoration of the Walls by Nehemiah:</a:t>
            </a:r>
          </a:p>
          <a:p>
            <a:pPr>
              <a:buNone/>
            </a:pPr>
            <a:r>
              <a:rPr lang="en-US" dirty="0"/>
              <a:t>	Ch. 1: Nehemiah’s Grief over Jerusalem</a:t>
            </a:r>
          </a:p>
          <a:p>
            <a:pPr>
              <a:buNone/>
            </a:pPr>
            <a:r>
              <a:rPr lang="en-US" dirty="0"/>
              <a:t>	Ch. 2: Nehemiah Returns to Rebuild Jerusalem</a:t>
            </a:r>
          </a:p>
          <a:p>
            <a:pPr>
              <a:buNone/>
            </a:pPr>
            <a:r>
              <a:rPr lang="en-US" dirty="0"/>
              <a:t>	Ch. 3: Details of Rebuilding the Walls </a:t>
            </a:r>
          </a:p>
          <a:p>
            <a:pPr>
              <a:buNone/>
            </a:pPr>
            <a:r>
              <a:rPr lang="en-US" dirty="0"/>
              <a:t>	Ch. 4: Oppositions During the Rebuilding </a:t>
            </a:r>
          </a:p>
          <a:p>
            <a:pPr>
              <a:buNone/>
            </a:pPr>
            <a:r>
              <a:rPr lang="en-US" dirty="0"/>
              <a:t>	Ch. 5: Usury Abolished</a:t>
            </a:r>
          </a:p>
          <a:p>
            <a:pPr>
              <a:buNone/>
            </a:pPr>
            <a:r>
              <a:rPr lang="en-US" dirty="0"/>
              <a:t>	Ch. 6: Walls Finished</a:t>
            </a:r>
          </a:p>
          <a:p>
            <a:pPr>
              <a:buNone/>
            </a:pPr>
            <a:r>
              <a:rPr lang="en-US" dirty="0"/>
              <a:t>	Ch. 7: Those Who Returned from Babylon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Nehemiah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Part II: Reforms by Ezra and Nehemiah </a:t>
            </a:r>
          </a:p>
          <a:p>
            <a:pPr>
              <a:buNone/>
            </a:pPr>
            <a:r>
              <a:rPr lang="en-US" dirty="0"/>
              <a:t>	Ch. 8: Ezra Reads the Law; Feast of Tabernacles</a:t>
            </a:r>
          </a:p>
          <a:p>
            <a:pPr>
              <a:buNone/>
            </a:pPr>
            <a:r>
              <a:rPr lang="en-US" dirty="0"/>
              <a:t>	Ch. 9: Public Confession of Sin</a:t>
            </a:r>
          </a:p>
          <a:p>
            <a:pPr>
              <a:buNone/>
            </a:pPr>
            <a:r>
              <a:rPr lang="en-US" dirty="0"/>
              <a:t>	Ch. 10: Public Covenant to Keep the Law</a:t>
            </a:r>
          </a:p>
          <a:p>
            <a:pPr>
              <a:buNone/>
            </a:pPr>
            <a:r>
              <a:rPr lang="en-US" dirty="0"/>
              <a:t>	Ch. 11: Residents of Jerusalem and Other Cities </a:t>
            </a:r>
          </a:p>
          <a:p>
            <a:pPr>
              <a:buNone/>
            </a:pPr>
            <a:r>
              <a:rPr lang="en-US" dirty="0"/>
              <a:t>	Ch. 12: List of Priests, Dedication of the Walls</a:t>
            </a:r>
          </a:p>
          <a:p>
            <a:pPr>
              <a:buNone/>
            </a:pPr>
            <a:r>
              <a:rPr lang="en-US" dirty="0"/>
              <a:t>	Ch. 13: Reforms of Nehemiah’s 2</a:t>
            </a:r>
            <a:r>
              <a:rPr lang="en-US" baseline="30000" dirty="0"/>
              <a:t>nd</a:t>
            </a:r>
            <a:r>
              <a:rPr lang="en-US" dirty="0"/>
              <a:t> Governorship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11: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Jerusalem Populated</a:t>
            </a:r>
          </a:p>
          <a:p>
            <a:endParaRPr lang="en-US" dirty="0"/>
          </a:p>
          <a:p>
            <a:r>
              <a:rPr lang="en-US" dirty="0"/>
              <a:t>Listing of Chief Citizens</a:t>
            </a:r>
          </a:p>
          <a:p>
            <a:endParaRPr lang="en-US" dirty="0"/>
          </a:p>
          <a:p>
            <a:r>
              <a:rPr lang="en-US" dirty="0"/>
              <a:t>King’s Commandment re: Levites Upheld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12: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Priests and Levites Accompanying Zerubbabel </a:t>
            </a:r>
          </a:p>
          <a:p>
            <a:r>
              <a:rPr lang="en-US" dirty="0"/>
              <a:t>Dedication of the Wall of Jerusalem:</a:t>
            </a:r>
          </a:p>
          <a:p>
            <a:pPr>
              <a:buNone/>
            </a:pPr>
            <a:r>
              <a:rPr lang="en-US" dirty="0"/>
              <a:t>	-  Hymn of Thanksgiving </a:t>
            </a:r>
          </a:p>
          <a:p>
            <a:pPr>
              <a:buNone/>
            </a:pPr>
            <a:r>
              <a:rPr lang="en-US" dirty="0"/>
              <a:t>	-  Purifications</a:t>
            </a:r>
          </a:p>
          <a:p>
            <a:pPr>
              <a:buNone/>
            </a:pPr>
            <a:r>
              <a:rPr lang="en-US" dirty="0"/>
              <a:t>	-  Choirs Stationed</a:t>
            </a:r>
          </a:p>
          <a:p>
            <a:pPr>
              <a:buFont typeface="Arial" charset="0"/>
              <a:buChar char="•"/>
            </a:pPr>
            <a:r>
              <a:rPr lang="en-US" dirty="0"/>
              <a:t>Appointments Made for Handling Contributions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Nehemiah 13: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/>
              <a:t>Book of Moses Read </a:t>
            </a:r>
          </a:p>
          <a:p>
            <a:r>
              <a:rPr lang="en-US" dirty="0"/>
              <a:t>Law re: Foreigners in Assembly Honored</a:t>
            </a:r>
          </a:p>
          <a:p>
            <a:r>
              <a:rPr lang="en-US" dirty="0"/>
              <a:t>Eliashib’s Indiscretion; Nehemiah’s Response</a:t>
            </a:r>
          </a:p>
          <a:p>
            <a:r>
              <a:rPr lang="en-US" dirty="0"/>
              <a:t>Neglect of Levite’s Portion </a:t>
            </a:r>
          </a:p>
          <a:p>
            <a:r>
              <a:rPr lang="en-US" dirty="0"/>
              <a:t>Profaning of the Sabbath </a:t>
            </a:r>
          </a:p>
          <a:p>
            <a:r>
              <a:rPr lang="en-US" dirty="0"/>
              <a:t>Intermarriages with Foreigners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Malachi: “My Messenger”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Known of the Prophet Himself</a:t>
            </a:r>
          </a:p>
          <a:p>
            <a:endParaRPr lang="en-US" dirty="0"/>
          </a:p>
          <a:p>
            <a:r>
              <a:rPr lang="en-US" dirty="0"/>
              <a:t>Date: Contents Fit Well With the Conditions Described in the Book of Nehemiah </a:t>
            </a:r>
          </a:p>
          <a:p>
            <a:pPr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Last Book of the Old Testament, But Message Links With the New Testament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Evils Denounced by Malachi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Pollution of Priesthood</a:t>
            </a:r>
          </a:p>
          <a:p>
            <a:endParaRPr lang="en-US" dirty="0"/>
          </a:p>
          <a:p>
            <a:r>
              <a:rPr lang="en-US" dirty="0"/>
              <a:t>Marrying Heathen Wives </a:t>
            </a:r>
          </a:p>
          <a:p>
            <a:endParaRPr lang="en-US" dirty="0"/>
          </a:p>
          <a:p>
            <a:r>
              <a:rPr lang="en-US" dirty="0"/>
              <a:t>Neglect of Tithes</a:t>
            </a:r>
          </a:p>
          <a:p>
            <a:endParaRPr lang="en-US" dirty="0"/>
          </a:p>
          <a:p>
            <a:r>
              <a:rPr lang="en-US" dirty="0"/>
              <a:t>Sabbath Violations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293</Words>
  <Application>Microsoft Macintosh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Old Testament  Lesson 98: Nehemiah 11-13 &amp; Malachi </vt:lpstr>
      <vt:lpstr>Important Dates Surrounding Babylonian Captivity </vt:lpstr>
      <vt:lpstr>Outline of Nehemiah</vt:lpstr>
      <vt:lpstr>Outline of Nehemiah (cont’d)</vt:lpstr>
      <vt:lpstr>Nehemiah 11: Chapter Highlights</vt:lpstr>
      <vt:lpstr>Nehemiah 12: Chapter Highlights </vt:lpstr>
      <vt:lpstr>Nehemiah 13: Chapter Highlights </vt:lpstr>
      <vt:lpstr>Malachi: “My Messenger”</vt:lpstr>
      <vt:lpstr>Evils Denounced by Malachi</vt:lpstr>
      <vt:lpstr>Nehemiah 13: Chapter Highlights </vt:lpstr>
      <vt:lpstr>Lessons from Nehemiah 11-13</vt:lpstr>
      <vt:lpstr>Nehemiah, The Man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 Lesson 97: Nehemiah 11-13 &amp; Malachi </dc:title>
  <dc:creator/>
  <cp:lastModifiedBy>Jack Wiley</cp:lastModifiedBy>
  <cp:revision>10</cp:revision>
  <dcterms:created xsi:type="dcterms:W3CDTF">2006-08-16T00:00:00Z</dcterms:created>
  <dcterms:modified xsi:type="dcterms:W3CDTF">2018-12-09T11:57:38Z</dcterms:modified>
</cp:coreProperties>
</file>