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3"/>
  </p:normalViewPr>
  <p:slideViewPr>
    <p:cSldViewPr>
      <p:cViewPr varScale="1">
        <p:scale>
          <a:sx n="101" d="100"/>
          <a:sy n="101" d="100"/>
        </p:scale>
        <p:origin x="7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Old Testament </a:t>
            </a:r>
            <a:br>
              <a:rPr lang="en-US" dirty="0"/>
            </a:br>
            <a:r>
              <a:rPr lang="en-US" dirty="0"/>
              <a:t>Lesson 100: Esther 5-10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Woodland Hills Church of Christ </a:t>
            </a:r>
          </a:p>
          <a:p>
            <a:r>
              <a:rPr lang="en-US" dirty="0"/>
              <a:t>4Q 2018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Esther 5: Chapter Highlights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Esther Seeks to Obtain Favor of the King </a:t>
            </a:r>
          </a:p>
          <a:p>
            <a:r>
              <a:rPr lang="en-US" dirty="0"/>
              <a:t>Esther Invites King and Haman to Banquet</a:t>
            </a:r>
          </a:p>
          <a:p>
            <a:r>
              <a:rPr lang="en-US" dirty="0"/>
              <a:t>Esther Petitions King to Attend, Along with Haman, a Second Banquet on Following Day</a:t>
            </a:r>
          </a:p>
          <a:p>
            <a:r>
              <a:rPr lang="en-US" dirty="0"/>
              <a:t>Mordecai Once Again Angers Haman</a:t>
            </a:r>
          </a:p>
          <a:p>
            <a:r>
              <a:rPr lang="en-US" dirty="0"/>
              <a:t>Haman is Delighted, Yet Dissatisfied</a:t>
            </a:r>
          </a:p>
          <a:p>
            <a:r>
              <a:rPr lang="en-US" dirty="0"/>
              <a:t>Haman Advised Regarding Mordecai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Esther 6: Chapter Highlights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King Remembers Mordecai’s Faithfulness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King Inquires of Haman re: Honoring a Man</a:t>
            </a:r>
          </a:p>
          <a:p>
            <a:pPr>
              <a:buNone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King Orders Haman to Carry Out Plan, Yet…    the Honor Goes to Mordecai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Haman is Humiliated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Esther 7: Chapter Highlights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/>
              <a:t>Esther Pleads to King for Salvation of the Jews</a:t>
            </a:r>
          </a:p>
          <a:p>
            <a:endParaRPr lang="en-US" dirty="0"/>
          </a:p>
          <a:p>
            <a:r>
              <a:rPr lang="en-US" dirty="0"/>
              <a:t>Haman Identified as Responsible for Decree</a:t>
            </a:r>
          </a:p>
          <a:p>
            <a:endParaRPr lang="en-US" dirty="0"/>
          </a:p>
          <a:p>
            <a:r>
              <a:rPr lang="en-US" dirty="0"/>
              <a:t>King Exits; Haman Pleads to Esther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Haman Arrested and Hanged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Esther 8: Chapter Highlights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Esther Obtains  Haman’s House</a:t>
            </a:r>
          </a:p>
          <a:p>
            <a:endParaRPr lang="en-US" dirty="0"/>
          </a:p>
          <a:p>
            <a:r>
              <a:rPr lang="en-US" dirty="0"/>
              <a:t>Mordecai Set Over Haman’s Household </a:t>
            </a:r>
          </a:p>
          <a:p>
            <a:endParaRPr lang="en-US" dirty="0"/>
          </a:p>
          <a:p>
            <a:r>
              <a:rPr lang="en-US" dirty="0"/>
              <a:t>King Allows Mordecai to Issue New Decree</a:t>
            </a:r>
          </a:p>
          <a:p>
            <a:endParaRPr lang="en-US" dirty="0"/>
          </a:p>
          <a:p>
            <a:r>
              <a:rPr lang="en-US" dirty="0"/>
              <a:t>Decree Allows Jews to Defend Themselves,       Destroy Attackers and Seize Plunder </a:t>
            </a:r>
          </a:p>
          <a:p>
            <a:endParaRPr lang="en-US" dirty="0"/>
          </a:p>
          <a:p>
            <a:r>
              <a:rPr lang="en-US" dirty="0"/>
              <a:t>Result: Jews Joyous, Many “Convert”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Esther 9: Chapter Highlights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Jews Victorious Over “Those Who Hated Them”</a:t>
            </a:r>
          </a:p>
          <a:p>
            <a:r>
              <a:rPr lang="en-US" dirty="0"/>
              <a:t>Jews Assisted by Princes, Satraps and Governors</a:t>
            </a:r>
          </a:p>
          <a:p>
            <a:r>
              <a:rPr lang="en-US" dirty="0"/>
              <a:t>In Susa:</a:t>
            </a:r>
          </a:p>
          <a:p>
            <a:pPr>
              <a:buNone/>
            </a:pPr>
            <a:r>
              <a:rPr lang="en-US" dirty="0"/>
              <a:t>	-  500 Men Destroyed on 13</a:t>
            </a:r>
            <a:r>
              <a:rPr lang="en-US" baseline="30000" dirty="0"/>
              <a:t>th</a:t>
            </a:r>
            <a:r>
              <a:rPr lang="en-US" dirty="0"/>
              <a:t> of Month</a:t>
            </a:r>
          </a:p>
          <a:p>
            <a:pPr>
              <a:buNone/>
            </a:pPr>
            <a:r>
              <a:rPr lang="en-US" dirty="0"/>
              <a:t>	-  300 Men Destroyed on 14</a:t>
            </a:r>
            <a:r>
              <a:rPr lang="en-US" baseline="30000" dirty="0"/>
              <a:t>th</a:t>
            </a:r>
            <a:r>
              <a:rPr lang="en-US" dirty="0"/>
              <a:t> of Month</a:t>
            </a:r>
          </a:p>
          <a:p>
            <a:pPr>
              <a:buFont typeface="Arial" charset="0"/>
              <a:buChar char="•"/>
            </a:pPr>
            <a:r>
              <a:rPr lang="en-US" dirty="0"/>
              <a:t>Throughout Provinces: 75,000 Men Destroyed</a:t>
            </a:r>
          </a:p>
          <a:p>
            <a:pPr>
              <a:buFont typeface="Arial" charset="0"/>
              <a:buChar char="•"/>
            </a:pPr>
            <a:r>
              <a:rPr lang="en-US" dirty="0"/>
              <a:t>Plunder </a:t>
            </a:r>
            <a:r>
              <a:rPr lang="en-US" b="1" i="1" dirty="0"/>
              <a:t>Not</a:t>
            </a:r>
            <a:r>
              <a:rPr lang="en-US" dirty="0"/>
              <a:t> Taken </a:t>
            </a:r>
          </a:p>
          <a:p>
            <a:pPr>
              <a:buFont typeface="Arial" charset="0"/>
              <a:buChar char="•"/>
            </a:pPr>
            <a:r>
              <a:rPr lang="en-US" dirty="0"/>
              <a:t>Feast of Purim Instituted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Esther 10: Chapter Highlights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Mordecai Achieves Greatness in the Kingdom </a:t>
            </a:r>
          </a:p>
          <a:p>
            <a:endParaRPr lang="en-US" dirty="0"/>
          </a:p>
          <a:p>
            <a:r>
              <a:rPr lang="en-US" dirty="0"/>
              <a:t>Mordecai Achieves Favor Among Kinsmen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Book of Esther: Overarching Lessons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Faith is Rewarded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God is Not Mocked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God’s Providence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God Will Fulfill His Promises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Study O.T. History (W. Smith)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Makes Us Wise Unto Salvation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Provides Background for the New Testament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Contains Prophecies Pointing Toward Christ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Is Completely True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Is Written for Our Learning 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266</Words>
  <Application>Microsoft Macintosh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Old Testament  Lesson 100: Esther 5-10  </vt:lpstr>
      <vt:lpstr>Esther 5: Chapter Highlights </vt:lpstr>
      <vt:lpstr>Esther 6: Chapter Highlights </vt:lpstr>
      <vt:lpstr>Esther 7: Chapter Highlights </vt:lpstr>
      <vt:lpstr>Esther 8: Chapter Highlights </vt:lpstr>
      <vt:lpstr>Esther 9: Chapter Highlights </vt:lpstr>
      <vt:lpstr>Esther 10: Chapter Highlights </vt:lpstr>
      <vt:lpstr>Book of Esther: Overarching Lessons</vt:lpstr>
      <vt:lpstr>Why Study O.T. History (W. Smith)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Testament  Lesson 99: Esther 1-4 </dc:title>
  <dc:creator/>
  <cp:lastModifiedBy>Jack Wiley</cp:lastModifiedBy>
  <cp:revision>8</cp:revision>
  <dcterms:created xsi:type="dcterms:W3CDTF">2006-08-16T00:00:00Z</dcterms:created>
  <dcterms:modified xsi:type="dcterms:W3CDTF">2018-12-14T06:47:49Z</dcterms:modified>
</cp:coreProperties>
</file>